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303" r:id="rId3"/>
    <p:sldId id="304" r:id="rId4"/>
    <p:sldId id="305" r:id="rId5"/>
    <p:sldId id="266" r:id="rId6"/>
    <p:sldId id="306" r:id="rId7"/>
    <p:sldId id="258" r:id="rId8"/>
    <p:sldId id="302" r:id="rId9"/>
    <p:sldId id="294" r:id="rId10"/>
    <p:sldId id="278" r:id="rId11"/>
    <p:sldId id="288" r:id="rId12"/>
    <p:sldId id="289" r:id="rId13"/>
    <p:sldId id="262" r:id="rId14"/>
    <p:sldId id="29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90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922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96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93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819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635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323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32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916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48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7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F0FC-8D29-4ECE-9456-89F12D02D11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модуль «LEGO- конструирование –его существенная роль в развитии логики, умственных и творческих способностей ребёнка».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365104"/>
            <a:ext cx="3500462" cy="635532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Патрушева Т.В.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2966" y="5643578"/>
            <a:ext cx="2063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г.Тарко-Сале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2022г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http://im1-tub-ru.yandex.net/i?id=c50a3a261b28653be3a2242949c26142-69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357166"/>
            <a:ext cx="2208245" cy="1656184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im0-tub-ru.yandex.net/i?id=109379fd4ac2a4e5cbe16ba5c3113e6e-80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929198"/>
            <a:ext cx="2533650" cy="142875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0-tub-ru.yandex.net/i?id=98d2524957924a99a345cbf670bb638b-55-144&amp;n=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4500570"/>
            <a:ext cx="2105025" cy="142875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3-tub-ru.yandex.net/i?id=076ee4c0cd788062193dc35987643ae3-29-144&amp;n=2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28604"/>
            <a:ext cx="1943100" cy="142875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53593"/>
            <a:ext cx="7772400" cy="927735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конструкторов позволяет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заниматься с обучающимися разного возраста и различных образовательных возможностей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1500174"/>
            <a:ext cx="2857520" cy="1357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1 до 3 лет</a:t>
            </a:r>
          </a:p>
        </p:txBody>
      </p:sp>
      <p:pic>
        <p:nvPicPr>
          <p:cNvPr id="4" name="Picture 4" descr="Lego Soft Starter Set LegoFl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3430411" cy="2690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Развивающий конструктор Лего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4783" y="2276872"/>
            <a:ext cx="3786194" cy="27003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071538" y="4214818"/>
            <a:ext cx="205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Мягкие кирпичики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5012253"/>
            <a:ext cx="2634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Гигантский набор Дупло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391478" y="189713"/>
            <a:ext cx="6243654" cy="12144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Особенности практического использования с учётом возраста детей: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44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04664"/>
            <a:ext cx="7429552" cy="200083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малышами 3–4 лет используются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-наборы с крупными элементами и простыми соединениями деталей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9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772816"/>
            <a:ext cx="4515442" cy="33843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3119845"/>
            <a:ext cx="3379337" cy="36215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357585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детьми 4–5 лет конструирование усложняется, используются элементы среднего размера, применяются более сложные варианты соединения деталей. В средней группе используются цветные фото и картинки с изображениями моделей, по которым дети должны выполнить постройку. Созидательная деятельность осуществляется по теме, образцу, замыслу и простейшим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условиям.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3645024"/>
            <a:ext cx="3376950" cy="27233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645024"/>
            <a:ext cx="4283968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52028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6–7 лет для технического творчества предлагаются разнообразные виды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-конструкторов, от крупных с простыми соединениями элементов до самых миниатюрных со сложной техникой исполнения. В работе со старшими дошкольниками можно использовать задания в виде графических схем, усложнённые модели будущих построек, работу по замыслу, условиям, разнообразные тематические задания.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3717172"/>
            <a:ext cx="3867930" cy="2689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3717172"/>
            <a:ext cx="3888432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96946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72720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модуль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Лего-конструирование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великолепным средством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интеллектуального, творческого развития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дошкольников, обеспечивающих интеграцию образовательных областей предусмотренных программой;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позволяют педагогу сочетать образование, воспитание и развитие дошкольников в режиме игры (учиться и обучаться в игре);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формируют познавательную активность, способствует воспитанию социально-активной личности, формирует навыки общения и сотворчества;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объединяют игру с исследовательской и экспериментальной деятельностью, предоставляют ребенку возможность экспериментировать и созидать свой собственный мир, где нет границ.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929322" y="4714884"/>
            <a:ext cx="42862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04144" y="4221088"/>
            <a:ext cx="4454372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3923928" y="1988840"/>
            <a:ext cx="496855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таких современных методов считается совместная (дошкольники, педагоги и родители) интеграционная деятельность – </a:t>
            </a: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конструирование.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585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755576" y="764704"/>
            <a:ext cx="8064896" cy="5472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«LEGO- конструирование:</a:t>
            </a:r>
          </a:p>
          <a:p>
            <a:pPr algn="just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1.Развитие мышления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2.Развитие интеллектуальных способностей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3.Развитие творческих способностей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изобретательности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5.Развитие инициативности                     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6.Развитие познавательного интереса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7.Развитие целеустремлённости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85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755576" y="1052736"/>
            <a:ext cx="8064896" cy="51845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Е.В.Фешина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выделяет :</a:t>
            </a:r>
          </a:p>
          <a:p>
            <a:pPr algn="just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1.РППС 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Лего-конструкторы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ИКТ)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2.Включение в различные виды деятельности: 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(образовательной, самостоятельной, сюжетно-ролевой, 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театрализованной, совместной)</a:t>
            </a:r>
          </a:p>
          <a:p>
            <a:pPr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3.Деятельность на условиях равенства и партнёрства</a:t>
            </a:r>
          </a:p>
          <a:p>
            <a:pPr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ownloads\2022-11-30 07-49-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293096"/>
            <a:ext cx="3312368" cy="2088232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293096"/>
            <a:ext cx="3096344" cy="210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6585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3617" y="260648"/>
            <a:ext cx="7772400" cy="172819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Цель модуля «LEGO-конструирование»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развитие у детей способностей к техническому творчеству, конструктивной деятельности посредством конструирования.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393" y="764704"/>
            <a:ext cx="7632848" cy="1656184"/>
          </a:xfrm>
        </p:spPr>
        <p:txBody>
          <a:bodyPr>
            <a:normAutofit/>
          </a:bodyPr>
          <a:lstStyle/>
          <a:p>
            <a:pPr algn="just"/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420888"/>
            <a:ext cx="5133975" cy="427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683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439248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 дошкольников интерес к моделированию и конструированию, стимулировать детское научно-техническое творчество;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умение конструировать по образцу, чертежу, заданной схеме, по замыслу;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развивать познавательную активность детей, воображение, фантазию и творческую инициативу;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предпосылки учебной деятельности: умение и желание трудиться, выполнять задания в соответствии с инструкцией и поставленной целью, доводить начатое дело до конца, планировать будущую работу.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10398" r="13938"/>
          <a:stretch>
            <a:fillRect/>
          </a:stretch>
        </p:blipFill>
        <p:spPr bwMode="auto">
          <a:xfrm>
            <a:off x="4860032" y="4149080"/>
            <a:ext cx="324036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683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93610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Принципы   LEGO - конструирования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484784"/>
            <a:ext cx="8280920" cy="5040560"/>
          </a:xfrm>
        </p:spPr>
        <p:txBody>
          <a:bodyPr>
            <a:normAutofit/>
          </a:bodyPr>
          <a:lstStyle/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простого к сложному;</a:t>
            </a:r>
          </a:p>
          <a:p>
            <a:pPr algn="l">
              <a:buFontTx/>
              <a:buChar char="-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учет возрастных особенностей детей 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учёт индивидуальных возможностей детей в освоении коммуникативных и конструктивных навыков;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активности и созидательности - использование эффективных методов и целенаправленной деятельности, направленных на развитие творческих способностей детей;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комплексности решения задач - решение конструктивных задач в разных видах деятельности: игровой, познавательной, речевой;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результативности и гарантированности - реализация прав ребёнка на получение помощи и поддержки, гарантии положительного результата независимо от возраста и уровня развития детей.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268760"/>
            <a:ext cx="2376264" cy="163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3296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072494" cy="214625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Формы  организации обучения дошкольников конструированию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295232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Конструирование по образцу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2.Конструирование по модели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Конструирование по условиям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4.Конструирование по простейшим чертежам и наглядным схемам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5.Конструирование по замыслу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6.Конструирование по теме 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1-tub-ru.yandex.net/i?id=3494f06d6bfe85e6d17329e21f1c0064-107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87085"/>
            <a:ext cx="2487790" cy="168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D25D8E0E-0146-4BA0-9C32-8993E7B9B85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5032272"/>
            <a:ext cx="2411760" cy="1598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71480"/>
            <a:ext cx="6100778" cy="12144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LEGO в образовательном процессе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928802"/>
            <a:ext cx="8143932" cy="4429156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конструирование легко интегрируется практически со всеми областями образовательной деятельности и всесторонне развивает детей.  Его можно включать как элемент в структуру НОД  по «Речевому развитию», «Чтению художественной литературы»,  «Развитию элементарных математических представлений»,  и др.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Наглядные модели создаются в ходе разных видов деятельности.   Созданные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постройки дети используют в сюжетно-ролевых играх, в играх- театрализациях. Они создают условия для развития речи, творчества и благоприятно влияют на эмоциональную сферу.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Лего-элементы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могут быть использованы в дидактических играх и упражнениях, направленных на развитие речи, мышления, памяти, тактильное восприятие. Например:«Чудесный мешочек», «Запомни и повтори»  и др.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Самостоятельная конструктивная игровая деятельность детей дошкольного возраста отличается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несформированностью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требует не только руководства со стороны педагога, но и определенного коррекционно-развивающего воздействия на детей.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http://im1-tub-ru.yandex.net/i?id=cd48cb98b317e3c5512f32fe1b9abc8e-115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321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Образовательный модуль «LEGO- конструирование –его существенная роль в развитии логики, умственных и творческих способностей ребёнка».</vt:lpstr>
      <vt:lpstr>Слайд 2</vt:lpstr>
      <vt:lpstr>Слайд 3</vt:lpstr>
      <vt:lpstr>Слайд 4</vt:lpstr>
      <vt:lpstr>Цель модуля «LEGO-конструирование» – развитие у детей способностей к техническому творчеству, конструктивной деятельности посредством конструирования. </vt:lpstr>
      <vt:lpstr>       </vt:lpstr>
      <vt:lpstr>Принципы   LEGO - конструирования  </vt:lpstr>
      <vt:lpstr>  Формы  организации обучения дошкольников конструированию </vt:lpstr>
      <vt:lpstr>Использование LEGO в образовательном процессе</vt:lpstr>
      <vt:lpstr>Разнообразие LEGO конструкторов позволяет заниматься с обучающимися разного возраста и различных образовательных возможностей.</vt:lpstr>
      <vt:lpstr>Слайд 11</vt:lpstr>
      <vt:lpstr>С детьми 4–5 лет конструирование усложняется, используются элементы среднего размера, применяются более сложные варианты соединения деталей. В средней группе используются цветные фото и картинки с изображениями моделей, по которым дети должны выполнить постройку. Созидательная деятельность осуществляется по теме, образцу, замыслу и простейшим условиям. </vt:lpstr>
      <vt:lpstr>В 6–7 лет для технического творчества предлагаются разнообразные виды Лего-конструкторов, от крупных с простыми соединениями элементов до самых миниатюрных со сложной техникой исполнения. В работе со старшими дошкольниками можно использовать задания в виде графических схем, усложнённые модели будущих построек, работу по замыслу, условиям, разнообразные тематические задания.</vt:lpstr>
      <vt:lpstr>          Образовательный модуль «Лего-конструирование» - является великолепным средством для интеллектуального, творческого развития дошкольников, обеспечивающих интеграцию образовательных областей предусмотренных программой; - позволяют педагогу сочетать образование, воспитание и развитие дошкольников в режиме игры (учиться и обучаться в игре); - формируют познавательную активность, способствует воспитанию социально-активной личности, формирует навыки общения и сотворчества; - объединяют игру с исследовательской и экспериментальной деятельностью, предоставляют ребенку возможность экспериментировать и созидать свой собственный мир, где нет границ.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конструирования и робототехники</dc:title>
  <dc:creator>User</dc:creator>
  <cp:lastModifiedBy>1</cp:lastModifiedBy>
  <cp:revision>86</cp:revision>
  <dcterms:created xsi:type="dcterms:W3CDTF">2015-02-15T14:40:51Z</dcterms:created>
  <dcterms:modified xsi:type="dcterms:W3CDTF">2022-12-12T18:10:09Z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757640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