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8" r:id="rId8"/>
    <p:sldId id="263" r:id="rId9"/>
    <p:sldId id="264" r:id="rId10"/>
    <p:sldId id="265" r:id="rId11"/>
    <p:sldId id="266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75" autoAdjust="0"/>
  </p:normalViewPr>
  <p:slideViewPr>
    <p:cSldViewPr>
      <p:cViewPr varScale="1">
        <p:scale>
          <a:sx n="70" d="100"/>
          <a:sy n="70" d="100"/>
        </p:scale>
        <p:origin x="138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52882-489A-4250-B689-2A835D11A147}" type="datetimeFigureOut">
              <a:rPr lang="ru-RU" smtClean="0"/>
              <a:t>12.12.2022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4FF9D-6851-4C04-AC9A-3F211D6D29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013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4FF9D-6851-4C04-AC9A-3F211D6D294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405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4FF9D-6851-4C04-AC9A-3F211D6D294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889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4FF9D-6851-4C04-AC9A-3F211D6D294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669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4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Tm="4000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4%D1%83%D1%82%D0%B1%D0%BE%D0%BB%D1%8C%D0%BD%D1%8B%D0%B9_%D0%BC%D1%8F%D1%87" TargetMode="External"/><Relationship Id="rId2" Type="http://schemas.openxmlformats.org/officeDocument/2006/relationships/hyperlink" Target="https://ru.wikipedia.org/wiki/%D0%9A%D0%BE%D0%BC%D0%B0%D0%BD%D0%B4%D0%BD%D1%8B%D0%B9_%D0%B2%D0%B8%D0%B4_%D1%81%D0%BF%D0%BE%D1%80%D1%82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hyperlink" Target="https://ru.wikipedia.org/wiki/%D0%92%D0%B8%D0%B4_%D1%81%D0%BF%D0%BE%D1%80%D1%82%D0%B0" TargetMode="External"/><Relationship Id="rId4" Type="http://schemas.openxmlformats.org/officeDocument/2006/relationships/hyperlink" Target="https://ru.wikipedia.org/wiki/%D0%A4%D1%83%D1%82%D0%B1%D0%BE%D0%BB%D1%8C%D0%BD%D1%8B%D0%B5_%D0%B2%D0%BE%D1%80%D0%BE%D1%82%D0%B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1%80%D1%8F%D0%BD%D1%81%D0%BA" TargetMode="External"/><Relationship Id="rId2" Type="http://schemas.openxmlformats.org/officeDocument/2006/relationships/hyperlink" Target="https://ru.wikipedia.org/wiki/%D0%9D%D0%BE%D0%B2%D0%BE%D0%B5_%D0%B2%D1%80%D0%B5%D0%BC%D1%8F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81000" y="1033329"/>
            <a:ext cx="8229600" cy="1805136"/>
          </a:xfrm>
        </p:spPr>
        <p:txBody>
          <a:bodyPr>
            <a:prstTxWarp prst="textWave4">
              <a:avLst/>
            </a:prstTxWarp>
            <a:normAutofit/>
          </a:bodyPr>
          <a:lstStyle/>
          <a:p>
            <a:pPr marL="64008" lvl="0">
              <a:spcBef>
                <a:spcPts val="300"/>
              </a:spcBef>
            </a:pPr>
            <a:r>
              <a:rPr lang="ru-RU" sz="2000" b="1" i="1" dirty="0" smtClean="0">
                <a:ln w="0"/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ПРЕЗЕНТАЦИЯ ПО ФИЗИЧЕСКОЙ КУЛЬТУРЕ </a:t>
            </a:r>
            <a:br>
              <a:rPr lang="ru-RU" sz="2000" b="1" i="1" dirty="0" smtClean="0">
                <a:ln w="0"/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000" b="1" i="1" dirty="0" smtClean="0">
                <a:ln w="0"/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 ТЕМУ «ЛЮБИМЫЙ ВИД СПОРТА»</a:t>
            </a:r>
            <a:br>
              <a:rPr lang="ru-RU" sz="2000" b="1" i="1" dirty="0" smtClean="0">
                <a:ln w="0"/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b="1" i="1" dirty="0">
              <a:ln w="0"/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788024" y="2924944"/>
            <a:ext cx="3822576" cy="385044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Работу выполнила ученица</a:t>
            </a:r>
          </a:p>
          <a:p>
            <a:pPr marL="109728" indent="0"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 7 «В» класса </a:t>
            </a:r>
          </a:p>
          <a:p>
            <a:pPr marL="109728" indent="0"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МБОУ СШ № 17</a:t>
            </a:r>
          </a:p>
          <a:p>
            <a:pPr marL="109728" indent="0">
              <a:buNone/>
            </a:pPr>
            <a:r>
              <a:rPr lang="ru-RU" sz="2800" b="1" i="1" dirty="0" smtClean="0">
                <a:solidFill>
                  <a:srgbClr val="7030A0"/>
                </a:solidFill>
              </a:rPr>
              <a:t>Васильева Анастасия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132856"/>
            <a:ext cx="4038600" cy="43204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884" y="428365"/>
            <a:ext cx="8785603" cy="1848507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sz="3500" i="1" dirty="0" smtClean="0">
                <a:solidFill>
                  <a:srgbClr val="7030A0"/>
                </a:solidFill>
                <a:effectLst/>
              </a:rPr>
              <a:t>Кроме интересной игры это и еще большая польза </a:t>
            </a:r>
            <a:r>
              <a:rPr lang="ru-RU" i="1" dirty="0" smtClean="0">
                <a:solidFill>
                  <a:srgbClr val="7030A0"/>
                </a:solidFill>
                <a:effectLst/>
              </a:rPr>
              <a:t>:</a:t>
            </a:r>
            <a:endParaRPr lang="ru-RU" i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9454" y="2420889"/>
            <a:ext cx="8325034" cy="424847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 улучшает общее состояние здоровья человека . Способствует ,       укреплению иммунитета.</a:t>
            </a: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Улучшает циркуляцию крови и соответственно снабжение кислородом всех органов.</a:t>
            </a: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 полезен для улучшения обмена веществ в организме.</a:t>
            </a: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Специалисты утверждают, что регулярная игра в футбол помогает    укрепить костную ткань и благоприятно влияет на опорно-двигательный аппарат</a:t>
            </a: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игре в футбол движения очень разнообразны, что позволяет </a:t>
            </a:r>
            <a:r>
              <a:rPr lang="ru-RU" sz="22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укрепитьпрактически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все мышцы организма.</a:t>
            </a: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</a:t>
            </a:r>
            <a:r>
              <a:rPr lang="ru-RU" sz="2200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развивает ловкость и улучшает координацию движений.</a:t>
            </a: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игра, как и другие виды физической активности, помогает бороться со стрессами и депрессиями, повышает настроение и улучшает сон.</a:t>
            </a:r>
          </a:p>
          <a:p>
            <a:pPr lvl="0"/>
            <a:r>
              <a:rPr lang="ru-RU" sz="2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важен футбол для развития личностных качеств, таких как умение работать в команде, воля к победе, целеустремленность, ответственность, коммуникабельность и т.д.</a:t>
            </a:r>
          </a:p>
          <a:p>
            <a:endParaRPr lang="ru-RU" sz="2600" b="1" i="1" dirty="0" smtClean="0">
              <a:solidFill>
                <a:srgbClr val="7030A0"/>
              </a:solidFill>
            </a:endParaRPr>
          </a:p>
          <a:p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64" y="2435222"/>
            <a:ext cx="344417" cy="2966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286" y="2961862"/>
            <a:ext cx="341406" cy="2926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4" y="3449931"/>
            <a:ext cx="341406" cy="2926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079" y="3690356"/>
            <a:ext cx="341406" cy="2926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20" y="4418850"/>
            <a:ext cx="341406" cy="29263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40" y="4910585"/>
            <a:ext cx="341406" cy="29263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357" y="5594690"/>
            <a:ext cx="341406" cy="29263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7602" y="5241452"/>
            <a:ext cx="341406" cy="292633"/>
          </a:xfrm>
          <a:prstGeom prst="rect">
            <a:avLst/>
          </a:prstGeom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42918"/>
            <a:ext cx="8712968" cy="2066001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prstTxWarp prst="textChevron">
              <a:avLst/>
            </a:prstTxWarp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мне нравится этот вид спорта?</a:t>
            </a:r>
            <a:endParaRPr lang="ru-RU" i="1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2924944"/>
            <a:ext cx="8280920" cy="367240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i="1" dirty="0" smtClean="0">
                <a:solidFill>
                  <a:srgbClr val="7030A0"/>
                </a:solidFill>
              </a:rPr>
              <a:t>Среди моих родственников ( братья </a:t>
            </a:r>
            <a:r>
              <a:rPr lang="ru-RU" b="1" i="1" dirty="0" err="1" smtClean="0">
                <a:solidFill>
                  <a:srgbClr val="7030A0"/>
                </a:solidFill>
              </a:rPr>
              <a:t>двоюрные</a:t>
            </a:r>
            <a:r>
              <a:rPr lang="ru-RU" b="1" i="1" dirty="0" smtClean="0">
                <a:solidFill>
                  <a:srgbClr val="7030A0"/>
                </a:solidFill>
              </a:rPr>
              <a:t>, дяди, дедушки ) играли и играют в футбол, при этом успешно, завоевывая кубки и медали за отличную игру на разного уровня соревнованиях (районных, городских, областных);</a:t>
            </a:r>
          </a:p>
          <a:p>
            <a:pPr algn="just">
              <a:buFont typeface="Arial" pitchFamily="34" charset="0"/>
              <a:buChar char="•"/>
            </a:pPr>
            <a:endParaRPr lang="ru-RU" b="1" i="1" dirty="0" smtClean="0">
              <a:solidFill>
                <a:srgbClr val="7030A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7030A0"/>
                </a:solidFill>
              </a:rPr>
              <a:t>В связи с большой заинтересованностью этим видом спорта я смотрю много документальных фильмов про        футболистов;</a:t>
            </a:r>
          </a:p>
          <a:p>
            <a:pPr algn="just">
              <a:buFont typeface="Arial" pitchFamily="34" charset="0"/>
              <a:buChar char="•"/>
            </a:pPr>
            <a:endParaRPr lang="ru-RU" b="1" i="1" dirty="0" smtClean="0">
              <a:solidFill>
                <a:srgbClr val="7030A0"/>
              </a:solidFill>
            </a:endParaRPr>
          </a:p>
          <a:p>
            <a:pPr algn="just"/>
            <a:r>
              <a:rPr lang="ru-RU" b="1" i="1" dirty="0" smtClean="0">
                <a:solidFill>
                  <a:srgbClr val="7030A0"/>
                </a:solidFill>
              </a:rPr>
              <a:t> Меня увлекает игра футболистов, их четкость передач, как они делают разные финты, их желание играть, побеждать, и особенно искренняя радость когда одерживают победу.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85" y="2959421"/>
            <a:ext cx="341406" cy="2987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462418"/>
            <a:ext cx="341406" cy="2987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41" y="5445224"/>
            <a:ext cx="341406" cy="298730"/>
          </a:xfrm>
          <a:prstGeom prst="rect">
            <a:avLst/>
          </a:prstGeom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prstTxWarp prst="textCurveDown">
              <a:avLst/>
            </a:prstTxWarp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СПАСИБО ЗА ВНИМАНИЕ!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ЛЮБИТЕ ФУТБОЛ И ПОЛУЧАЙТЕ УДОВОЛЬСТВИЕ ОТ ИГРЫ!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1531023758_e-news.su_113789515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052" y="2528830"/>
            <a:ext cx="6429895" cy="42125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075240" cy="1066800"/>
          </a:xfrm>
        </p:spPr>
        <p:txBody>
          <a:bodyPr>
            <a:prstTxWarp prst="textWave2">
              <a:avLst/>
            </a:prstTxWarp>
            <a:norm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Любимый Вид Спорта – Футбол</a:t>
            </a:r>
            <a:r>
              <a:rPr lang="ru-RU" sz="3200" b="1" i="1" dirty="0" smtClean="0">
                <a:solidFill>
                  <a:srgbClr val="7030A0"/>
                </a:solidFill>
              </a:rPr>
              <a:t>.</a:t>
            </a:r>
            <a:endParaRPr lang="ru-RU" sz="32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 smtClean="0"/>
              <a:t>Футбол</a:t>
            </a:r>
            <a:r>
              <a:rPr lang="ru-RU" dirty="0" smtClean="0"/>
              <a:t>  — </a:t>
            </a:r>
            <a:r>
              <a:rPr lang="ru-RU" dirty="0" smtClean="0">
                <a:hlinkClick r:id="rId2" tooltip="Командный вид спорта"/>
              </a:rPr>
              <a:t>командный вид спорта</a:t>
            </a:r>
            <a:r>
              <a:rPr lang="ru-RU" dirty="0" smtClean="0"/>
              <a:t>, в котором целью является забить </a:t>
            </a:r>
            <a:r>
              <a:rPr lang="ru-RU" dirty="0" smtClean="0">
                <a:hlinkClick r:id="rId3" tooltip="Футбольный мяч"/>
              </a:rPr>
              <a:t>мяч</a:t>
            </a:r>
            <a:r>
              <a:rPr lang="ru-RU" dirty="0" smtClean="0"/>
              <a:t> в </a:t>
            </a:r>
            <a:r>
              <a:rPr lang="ru-RU" dirty="0" smtClean="0">
                <a:hlinkClick r:id="rId4" tooltip="Футбольные ворота"/>
              </a:rPr>
              <a:t>ворота</a:t>
            </a:r>
            <a:r>
              <a:rPr lang="ru-RU" dirty="0" smtClean="0"/>
              <a:t> соперника ногами или другими частями тела (кроме рук) большее количество раз, чем команда соперника. В настоящее время самый популярный и массовый </a:t>
            </a:r>
            <a:r>
              <a:rPr lang="ru-RU" dirty="0" smtClean="0">
                <a:hlinkClick r:id="rId5" tooltip="Вид спорта"/>
              </a:rPr>
              <a:t>вид спорта</a:t>
            </a:r>
            <a:r>
              <a:rPr lang="ru-RU" dirty="0" smtClean="0"/>
              <a:t> в мире 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209800"/>
            <a:ext cx="4244280" cy="4387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997" y="836712"/>
            <a:ext cx="8229600" cy="1066800"/>
          </a:xfrm>
        </p:spPr>
        <p:txBody>
          <a:bodyPr>
            <a:prstTxWarp prst="textCanUp">
              <a:avLst/>
            </a:prstTxWarp>
            <a:normAutofit/>
          </a:bodyPr>
          <a:lstStyle/>
          <a:p>
            <a:pPr algn="r"/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Немного из истории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Содержимое 6" descr="120-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50788" y="1988840"/>
            <a:ext cx="4462454" cy="45073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Текст 2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495800" cy="4525963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ru-RU" sz="3200" b="1" i="1" dirty="0">
                <a:solidFill>
                  <a:srgbClr val="7030A0"/>
                </a:solidFill>
                <a:latin typeface="Trebuchet MS"/>
                <a:ea typeface="+mj-ea"/>
                <a:cs typeface="+mj-cs"/>
              </a:rPr>
              <a:t>В игры с мячом играли во многих странах и каждые назывались по разному</a:t>
            </a:r>
            <a:r>
              <a:rPr lang="ru-RU" sz="3200" b="1" i="1" dirty="0" smtClean="0">
                <a:solidFill>
                  <a:srgbClr val="7030A0"/>
                </a:solidFill>
                <a:latin typeface="Trebuchet MS"/>
                <a:ea typeface="+mj-ea"/>
                <a:cs typeface="+mj-cs"/>
              </a:rPr>
              <a:t>.</a:t>
            </a:r>
          </a:p>
          <a:p>
            <a:pPr marL="109728" indent="0"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Китае такая разновидность называлась 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Чжу-Кэ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5088628"/>
          </a:xfrm>
        </p:spPr>
        <p:txBody>
          <a:bodyPr>
            <a:prstTxWarp prst="textArchUpPour">
              <a:avLst/>
            </a:prstTxWarp>
            <a:norm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b="1" i="1" dirty="0" smtClean="0">
                <a:solidFill>
                  <a:srgbClr val="7030A0"/>
                </a:solidFill>
              </a:rPr>
              <a:t>В древней Спарте игра называлась «</a:t>
            </a:r>
            <a:r>
              <a:rPr lang="ru-RU" sz="3600" b="1" i="1" dirty="0" err="1" smtClean="0">
                <a:solidFill>
                  <a:srgbClr val="7030A0"/>
                </a:solidFill>
              </a:rPr>
              <a:t>Эпискирос</a:t>
            </a:r>
            <a:r>
              <a:rPr lang="ru-RU" sz="3600" b="1" i="1" dirty="0" smtClean="0">
                <a:solidFill>
                  <a:srgbClr val="7030A0"/>
                </a:solidFill>
              </a:rPr>
              <a:t>», 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7030A0"/>
                </a:solidFill>
              </a:rPr>
              <a:t>а в Древнем Риме «</a:t>
            </a:r>
            <a:r>
              <a:rPr lang="ru-RU" sz="3600" b="1" i="1" dirty="0" err="1" smtClean="0">
                <a:solidFill>
                  <a:srgbClr val="7030A0"/>
                </a:solidFill>
              </a:rPr>
              <a:t>Харпастум</a:t>
            </a:r>
            <a:r>
              <a:rPr lang="ru-RU" sz="3600" b="1" i="1" dirty="0" smtClean="0">
                <a:solidFill>
                  <a:srgbClr val="7030A0"/>
                </a:solidFill>
              </a:rPr>
              <a:t>».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780" y="3284984"/>
            <a:ext cx="4348514" cy="3604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1294" y="3284984"/>
            <a:ext cx="4043313" cy="36047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340" y="692697"/>
            <a:ext cx="8507288" cy="2448272"/>
          </a:xfrm>
        </p:spPr>
        <p:txBody>
          <a:bodyPr>
            <a:prstTxWarp prst="textCurveDown">
              <a:avLst/>
            </a:prstTxWarp>
            <a:noAutofit/>
          </a:bodyPr>
          <a:lstStyle/>
          <a:p>
            <a:r>
              <a:rPr lang="ru-RU" sz="2000" dirty="0" smtClean="0"/>
              <a:t> 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Где-то в 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Новое время"/>
              </a:rPr>
              <a:t>Новое время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 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Брянск"/>
              </a:rPr>
              <a:t>Брянских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землях проводились игры, инвентарём которых был кожаный мяч размером с человеческую голову, набитый перьями. Эти состязания наименовались как «</a:t>
            </a:r>
            <a:r>
              <a:rPr lang="ru-RU" sz="3200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шалыга</a:t>
            </a: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«кила»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40" y="3429000"/>
            <a:ext cx="8769480" cy="3312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0683" y="404666"/>
            <a:ext cx="1573137" cy="14502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20688"/>
            <a:ext cx="8928992" cy="2664296"/>
          </a:xfrm>
        </p:spPr>
        <p:txBody>
          <a:bodyPr>
            <a:prstTxWarp prst="textStop">
              <a:avLst/>
            </a:prstTxWarp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Примерно в XIV веке итальянцы изобрели игру «</a:t>
            </a:r>
            <a:r>
              <a:rPr lang="ru-RU" b="1" i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Кальчо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Именно они завезли эту игру на Британские острова</a:t>
            </a:r>
            <a:b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Giovanni-Stradano-Gioco-del-calcio-in-piazza-Santa-Maria-Novella-1561-62-1024x721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213100"/>
            <a:ext cx="8928992" cy="35282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48680"/>
            <a:ext cx="8856984" cy="6192688"/>
          </a:xfrm>
        </p:spPr>
        <p:txBody>
          <a:bodyPr>
            <a:prstTxWarp prst="textCirclePour">
              <a:avLst/>
            </a:prstTxWarp>
            <a:normAutofit/>
          </a:bodyPr>
          <a:lstStyle/>
          <a:p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и России много известных и талантливых футболистов. </a:t>
            </a:r>
            <a:endParaRPr lang="ru-RU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2915816" y="2420888"/>
            <a:ext cx="3312368" cy="252028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62500" lnSpcReduction="20000"/>
          </a:bodyPr>
          <a:lstStyle/>
          <a:p>
            <a:pPr marL="109728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Одними из интереснейших, талантливых, выдающихся футболистов  являются Э.Стрельцов и Л.Яшин. Просматривая фильмы об этих футболистах мне больше и больше стал нравится футбол. 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2656"/>
            <a:ext cx="8928992" cy="158417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prstTxWarp prst="textTriangleInverted">
              <a:avLst>
                <a:gd name="adj" fmla="val 66369"/>
              </a:avLst>
            </a:prstTxWarp>
            <a:noAutofit/>
          </a:bodyPr>
          <a:lstStyle/>
          <a:p>
            <a:pPr algn="ctr"/>
            <a:r>
              <a:rPr lang="ru-RU" sz="1600" b="1" dirty="0" smtClean="0"/>
              <a:t>            </a:t>
            </a:r>
            <a:br>
              <a:rPr lang="ru-RU" sz="1600" b="1" dirty="0" smtClean="0"/>
            </a:br>
            <a:r>
              <a:rPr lang="ru-RU" i="1" dirty="0" smtClean="0">
                <a:solidFill>
                  <a:srgbClr val="7030A0"/>
                </a:solidFill>
              </a:rPr>
              <a:t>Эдуард Стрельцов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1200" dirty="0" smtClean="0"/>
              <a:t>.</a:t>
            </a:r>
            <a:br>
              <a:rPr lang="ru-RU" sz="1200" dirty="0" smtClean="0"/>
            </a:br>
            <a:endParaRPr lang="ru-RU" sz="1200" dirty="0"/>
          </a:p>
        </p:txBody>
      </p:sp>
      <p:pic>
        <p:nvPicPr>
          <p:cNvPr id="4" name="Содержимое 3" descr="eduard-strelczov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745" y="2249488"/>
            <a:ext cx="3481509" cy="45259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1600" b="1" i="1" dirty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Этого футболиста в расцвете карьеры называли русским Пеле. Вся его яркая футбольная карьера прошла в московском «Торпедо», хотя позже он признавался, что мечтал играть за «Спартак». В составе сборной в 1956 году он становится победителем Олимпийских игр. Однако неожиданно в конце пятидесятых он попадает под суд и получает тюремный срок. Многие считают, что столь строгое наказание футболист получил не без влияния Никиты Хрущёва, который считал спортсмена чересчур строптивым. Выйдя на свободу после условно-досрочного освобождения, Стрельцов вернулся и в большой футбол, став с родным «Торпедо» в 1965 году чемпионом СССР. </a:t>
            </a:r>
            <a:r>
              <a:rPr lang="ru-RU" sz="16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Этого</a:t>
            </a:r>
            <a:endParaRPr lang="ru-RU" sz="16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7355160" cy="1080120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prstTxWarp prst="textChevronInverted">
              <a:avLst/>
            </a:prstTxWarp>
            <a:norm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Лев Яшин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1547923877_1413962148_b_lev-jashin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850" y="2249488"/>
            <a:ext cx="3603299" cy="45259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1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 Иванович и поныне считается сильнейшим вратарём мира всех времён. Именно он, играя за московское «Динамо», первым из голкиперов начал регулярно перемещаться не только по линии ворот, но и по всей штрафной площадке. Пять раз с родным клубом он становился чемпионом страны, трижды владел кубком СССР. В составе сборной Яшин выиграл Олимпийские и игры и Чемпионат Европы. В 1963 году этому великому голкиперу был вручён «Золотой мяч».</a:t>
            </a:r>
            <a:br>
              <a:rPr lang="ru-RU" sz="1800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4000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535</Words>
  <Application>Microsoft Office PowerPoint</Application>
  <PresentationFormat>Экран (4:3)</PresentationFormat>
  <Paragraphs>38</Paragraphs>
  <Slides>12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Georgia</vt:lpstr>
      <vt:lpstr>Times New Roman</vt:lpstr>
      <vt:lpstr>Trebuchet MS</vt:lpstr>
      <vt:lpstr>Wingdings 2</vt:lpstr>
      <vt:lpstr>Городская</vt:lpstr>
      <vt:lpstr>ПРЕЗЕНТАЦИЯ ПО ФИЗИЧЕСКОЙ КУЛЬТУРЕ  НА ТЕМУ «ЛЮБИМЫЙ ВИД СПОРТА» </vt:lpstr>
      <vt:lpstr>Мой Любимый Вид Спорта – Футбол.</vt:lpstr>
      <vt:lpstr>Немного из истории</vt:lpstr>
      <vt:lpstr> В древней Спарте игра называлась «Эпискирос»,  а в Древнем Риме «Харпастум».</vt:lpstr>
      <vt:lpstr> Где-то в Новое время в Брянских землях проводились игры, инвентарём которых был кожаный мяч размером с человеческую голову, набитый перьями. Эти состязания наименовались как «шалыга» и «кила»</vt:lpstr>
      <vt:lpstr>Примерно в XIV веке итальянцы изобрели игру «Кальчо». Именно они завезли эту игру на Британские острова </vt:lpstr>
      <vt:lpstr>В мире и России много известных и талантливых футболистов. </vt:lpstr>
      <vt:lpstr>             Эдуард Стрельцов . </vt:lpstr>
      <vt:lpstr>      Лев Яшин   </vt:lpstr>
      <vt:lpstr>Кроме интересной игры это и еще большая польза :</vt:lpstr>
      <vt:lpstr>Почему мне нравится этот вид спорта?</vt:lpstr>
      <vt:lpstr>СПАСИБО ЗА ВНИМАНИЕ!  ЛЮБИТЕ ФУТБОЛ И ПОЛУЧАЙТЕ УДОВОЛЬСТВИЕ ОТ ИГРЫ!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Home</cp:lastModifiedBy>
  <cp:revision>29</cp:revision>
  <dcterms:created xsi:type="dcterms:W3CDTF">2021-03-14T07:24:24Z</dcterms:created>
  <dcterms:modified xsi:type="dcterms:W3CDTF">2022-12-11T21:36:35Z</dcterms:modified>
</cp:coreProperties>
</file>