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646E15-3C83-4560-B73B-12CA77C76BE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9ABD8C-BE6D-4420-8062-49B8B39984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928693"/>
          </a:xfrm>
        </p:spPr>
        <p:txBody>
          <a:bodyPr>
            <a:noAutofit/>
          </a:bodyPr>
          <a:lstStyle/>
          <a:p>
            <a:r>
              <a:rPr lang="ru-RU" b="1" dirty="0" smtClean="0"/>
              <a:t>Методическая </a:t>
            </a:r>
            <a:r>
              <a:rPr lang="ru-RU" b="1" dirty="0"/>
              <a:t>разработка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2071678"/>
            <a:ext cx="6034992" cy="265346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</a:rPr>
              <a:t>Комплекс упражнений на укрепление мышц </a:t>
            </a:r>
            <a:r>
              <a:rPr lang="ru-RU" sz="4800" b="1" i="1" dirty="0" smtClean="0">
                <a:solidFill>
                  <a:srgbClr val="FF0000"/>
                </a:solidFill>
              </a:rPr>
              <a:t>спины.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Базовый уровень.</a:t>
            </a:r>
            <a:endParaRPr lang="ru-RU" sz="4800" b="1" i="1" dirty="0" smtClean="0">
              <a:solidFill>
                <a:srgbClr val="FF0000"/>
              </a:solidFill>
            </a:endParaRPr>
          </a:p>
          <a:p>
            <a:pPr algn="ctr"/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ланы-графики с 26.03 по 12.04\упражнения для спины\9576555e9432d754d40d540d907f4da4-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496"/>
            <a:ext cx="4143404" cy="23105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71546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1. Разгибание спины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7786742" cy="16430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живот, вытяните руки вперед.</a:t>
            </a:r>
          </a:p>
          <a:p>
            <a:pPr marL="514350" indent="-514350">
              <a:buAutoNum type="arabicPeriod"/>
            </a:pPr>
            <a:r>
              <a:rPr lang="ru-RU" dirty="0"/>
              <a:t>Поднимите одновременно руки и ноги вверх, затем опустите.</a:t>
            </a:r>
          </a:p>
          <a:p>
            <a:pPr marL="514350" indent="-514350">
              <a:buAutoNum type="arabicPeriod"/>
            </a:pPr>
            <a:r>
              <a:rPr lang="ru-RU" dirty="0"/>
              <a:t>Делайте по 25-30 повторений.</a:t>
            </a:r>
          </a:p>
          <a:p>
            <a:pPr marL="514350" indent="-514350">
              <a:buNone/>
            </a:pPr>
            <a:r>
              <a:rPr lang="ru-RU" dirty="0"/>
              <a:t>Можно усложнить это упражнение, если делать его так, чтобы у вас ладошка лежала одна на другой, а стопы были сведены вместе.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286388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dirty="0"/>
              <a:t>Важно: не забрасывайте голову наверх, она должна быть продолжением туловища, не разводите широко руки и ноги, старайтесь держать их на ширине плеч.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ланы-графики с 26.03 по 12.04\упражнения для спины\upry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4952688" cy="32347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5257808" cy="100013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2. «ЛОДОЧОКА»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7267604" cy="15716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живот, вытяните руки вперед.</a:t>
            </a:r>
          </a:p>
          <a:p>
            <a:pPr marL="514350" indent="-514350">
              <a:buAutoNum type="arabicPeriod"/>
            </a:pPr>
            <a:r>
              <a:rPr lang="ru-RU" dirty="0"/>
              <a:t>Поднимите одновременно правую руку и левую ногу.</a:t>
            </a:r>
          </a:p>
          <a:p>
            <a:pPr marL="514350" indent="-514350">
              <a:buAutoNum type="arabicPeriod"/>
            </a:pPr>
            <a:r>
              <a:rPr lang="ru-RU" dirty="0"/>
              <a:t>Затем поднимите левую руку и правую ногу.</a:t>
            </a:r>
          </a:p>
          <a:p>
            <a:pPr marL="514350" indent="-514350">
              <a:buAutoNum type="arabicPeriod"/>
            </a:pPr>
            <a:r>
              <a:rPr lang="ru-RU" dirty="0"/>
              <a:t>Делайте быструю смену рук и ног.</a:t>
            </a:r>
          </a:p>
          <a:p>
            <a:pPr marL="514350" indent="-514350">
              <a:buAutoNum type="arabicPeriod"/>
            </a:pPr>
            <a:r>
              <a:rPr lang="ru-RU" dirty="0"/>
              <a:t>Делайте 40 повторений.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00637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dirty="0"/>
              <a:t>Важно: не забрасывайте голову наверх, она должна быть продолжением туловища, не разводите широко руки и ноги, старайтесь держать их на ширине плеч.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ланы-графики с 26.03 по 12.04\упражнения для спины\2_2-300x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71810"/>
            <a:ext cx="4000528" cy="26003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b="0" dirty="0">
                <a:solidFill>
                  <a:schemeClr val="tx1"/>
                </a:solidFill>
              </a:rPr>
              <a:t>3. «Плывем брассом»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7339042" cy="20002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живот, вытяните руки вперед.</a:t>
            </a:r>
          </a:p>
          <a:p>
            <a:pPr marL="514350" indent="-514350">
              <a:buAutoNum type="arabicPeriod"/>
            </a:pPr>
            <a:r>
              <a:rPr lang="ru-RU" dirty="0"/>
              <a:t>Согните руки в локтях, примерно до 90 градусов.</a:t>
            </a:r>
          </a:p>
          <a:p>
            <a:pPr marL="514350" indent="-514350">
              <a:buAutoNum type="arabicPeriod"/>
            </a:pPr>
            <a:r>
              <a:rPr lang="ru-RU" dirty="0"/>
              <a:t>Согнутые руки в локтях уведите за спину, при этом у вас должны сводиться лопатки.</a:t>
            </a:r>
          </a:p>
          <a:p>
            <a:pPr marL="514350" indent="-514350">
              <a:buAutoNum type="arabicPeriod"/>
            </a:pPr>
            <a:r>
              <a:rPr lang="ru-RU" dirty="0"/>
              <a:t>Затем снова выпрямите руки перед собой.</a:t>
            </a:r>
          </a:p>
          <a:p>
            <a:pPr marL="514350" indent="-514350">
              <a:buAutoNum type="arabicPeriod"/>
            </a:pPr>
            <a:r>
              <a:rPr lang="ru-RU" dirty="0"/>
              <a:t>Делайте 40 повторений.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85789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Важно: когда сводите лопатки, держите спину высоко, при этом не поднимайте голову, только макушка тянется вперед.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ланы-графики с 26.03 по 12.04\упражнения для спины\упражнение-на-осанк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14620"/>
            <a:ext cx="4572032" cy="2712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4. «ЛОДОЧОКА в статике»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221457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живот, вытяните руки вдоль туловища.</a:t>
            </a:r>
          </a:p>
          <a:p>
            <a:pPr marL="514350" indent="-514350">
              <a:buAutoNum type="arabicPeriod"/>
            </a:pPr>
            <a:r>
              <a:rPr lang="ru-RU" dirty="0"/>
              <a:t>Поднимите спину как можно выше и задержитесь так на 40-60 секунд.</a:t>
            </a:r>
          </a:p>
          <a:p>
            <a:pPr marL="514350" indent="-514350">
              <a:buAutoNum type="arabicPeriod"/>
            </a:pPr>
            <a:r>
              <a:rPr lang="ru-RU" dirty="0"/>
              <a:t>Затем опустите спину на пол для отдыха на 20 секунд.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/>
              <a:t>Затем снова поднимите корпус и задержитесь так на 40-60 секунды.</a:t>
            </a:r>
          </a:p>
          <a:p>
            <a:pPr marL="514350" indent="-514350">
              <a:buAutoNum type="arabicPeriod"/>
            </a:pPr>
            <a:r>
              <a:rPr lang="ru-RU" dirty="0"/>
              <a:t>Делайте по 3-4 повторения.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42926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Важно: держать спину высоко даже на последних секундах, для начала можно положить стопы под кровать или диван, если нет партнера, который подержит вам стопы.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29317/pub_5ce416511e1bf500b3eeaaa4_5ce50b5e96247d00b322ddb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7805670" cy="2428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5. подъемы ног на животе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196166" cy="20717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/>
              <a:t>Как делать:</a:t>
            </a:r>
          </a:p>
          <a:p>
            <a:pPr marL="514350" indent="-514350">
              <a:buAutoNum type="arabicPeriod"/>
            </a:pPr>
            <a:r>
              <a:rPr lang="ru-RU" dirty="0"/>
              <a:t>Лягте на пол на живот, руки согнутые в локтях положите перед собой, голова смотрит в пол и лежит на руках.</a:t>
            </a:r>
          </a:p>
          <a:p>
            <a:pPr marL="514350" indent="-514350">
              <a:buAutoNum type="arabicPeriod"/>
            </a:pPr>
            <a:r>
              <a:rPr lang="ru-RU" dirty="0"/>
              <a:t>Поднимите две ноги одновременно как можно выше.</a:t>
            </a:r>
          </a:p>
          <a:p>
            <a:pPr marL="514350" indent="-514350">
              <a:buAutoNum type="arabicPeriod"/>
            </a:pPr>
            <a:r>
              <a:rPr lang="ru-RU" dirty="0"/>
              <a:t>Затем опустите ноги на пол.</a:t>
            </a:r>
          </a:p>
          <a:p>
            <a:pPr marL="514350" indent="-514350">
              <a:buAutoNum type="arabicPeriod"/>
            </a:pPr>
            <a:r>
              <a:rPr lang="ru-RU" dirty="0"/>
              <a:t>Делайте по 30-40 повторений.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786454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/>
              <a:t>Важно: держать ноги прямые, не сгибать колени и не разводить ноги широко!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103</TotalTime>
  <Words>400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Методическая разработка</vt:lpstr>
      <vt:lpstr>1. Разгибание спины</vt:lpstr>
      <vt:lpstr>2. «ЛОДОЧОКА»</vt:lpstr>
      <vt:lpstr>3. «Плывем брассом»</vt:lpstr>
      <vt:lpstr>4. «ЛОДОЧОКА в статике»</vt:lpstr>
      <vt:lpstr>5. подъемы ног на животе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</dc:title>
  <dc:creator>Admin</dc:creator>
  <cp:lastModifiedBy>User_CO-671</cp:lastModifiedBy>
  <cp:revision>14</cp:revision>
  <dcterms:created xsi:type="dcterms:W3CDTF">2020-03-31T12:16:39Z</dcterms:created>
  <dcterms:modified xsi:type="dcterms:W3CDTF">2022-12-12T16:51:02Z</dcterms:modified>
</cp:coreProperties>
</file>