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928693"/>
          </a:xfrm>
        </p:spPr>
        <p:txBody>
          <a:bodyPr>
            <a:noAutofit/>
          </a:bodyPr>
          <a:lstStyle/>
          <a:p>
            <a:r>
              <a:rPr lang="ru-RU" b="1" dirty="0" smtClean="0"/>
              <a:t>Методическая </a:t>
            </a:r>
            <a:r>
              <a:rPr lang="ru-RU" b="1" dirty="0"/>
              <a:t>разработка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2071678"/>
            <a:ext cx="6034992" cy="2653466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>
                <a:solidFill>
                  <a:srgbClr val="FF0000"/>
                </a:solidFill>
              </a:rPr>
              <a:t>Комплекс упражнений на укрепление мышц </a:t>
            </a:r>
            <a:r>
              <a:rPr lang="ru-RU" sz="4800" b="1" i="1" dirty="0" smtClean="0">
                <a:solidFill>
                  <a:srgbClr val="FF0000"/>
                </a:solidFill>
              </a:rPr>
              <a:t>спины.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Продвинутый </a:t>
            </a:r>
            <a:r>
              <a:rPr lang="ru-RU" sz="4000" b="1" i="1" dirty="0" smtClean="0">
                <a:solidFill>
                  <a:srgbClr val="FF0000"/>
                </a:solidFill>
              </a:rPr>
              <a:t>уровень.</a:t>
            </a:r>
          </a:p>
          <a:p>
            <a:pPr algn="ctr"/>
            <a:endParaRPr lang="ru-RU" sz="6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07154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1. </a:t>
            </a:r>
            <a:r>
              <a:rPr lang="ru-RU" dirty="0">
                <a:solidFill>
                  <a:schemeClr val="tx1"/>
                </a:solidFill>
              </a:rPr>
              <a:t>Подъем конечностей на четвереньках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5"/>
            <a:ext cx="7786742" cy="1643074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i="1" dirty="0"/>
              <a:t>Как делать:</a:t>
            </a:r>
          </a:p>
          <a:p>
            <a:r>
              <a:rPr lang="ru-RU" dirty="0"/>
              <a:t>Встаньте на четвереньки. Руки расположите на ширине плеч прямо под плечами. Слегка согните руки в локтях, колени находятся под бедрами. </a:t>
            </a:r>
          </a:p>
          <a:p>
            <a:r>
              <a:rPr lang="ru-RU" dirty="0"/>
              <a:t>Вытяните правую руку вперед, а левую ногу назад, сохраняя при этом прямую спину. Удерживайте это положение от двух до десяти секунд, а после верните конечности в исходное положение. </a:t>
            </a:r>
            <a:endParaRPr lang="ru-RU" dirty="0" smtClean="0"/>
          </a:p>
          <a:p>
            <a:r>
              <a:rPr lang="ru-RU" dirty="0" smtClean="0"/>
              <a:t>Повторите </a:t>
            </a:r>
            <a:r>
              <a:rPr lang="ru-RU" dirty="0"/>
              <a:t>упражнение с другой рукой и ногой, а общее количество повторов должно быть от 8 до 12.</a:t>
            </a:r>
          </a:p>
          <a:p>
            <a:pPr marL="514350" indent="-514350">
              <a:buAutoNum type="arabicPeriod"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5286388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i="1" dirty="0"/>
              <a:t>Важно: </a:t>
            </a:r>
            <a:r>
              <a:rPr lang="ru-RU" dirty="0" smtClean="0"/>
              <a:t>туловище должно быть </a:t>
            </a:r>
            <a:r>
              <a:rPr lang="ru-RU" dirty="0"/>
              <a:t>параллельно полу. Тело образует прямую линию от головы до ягодиц.</a:t>
            </a:r>
            <a:endParaRPr lang="ru-RU" dirty="0"/>
          </a:p>
        </p:txBody>
      </p:sp>
      <p:pic>
        <p:nvPicPr>
          <p:cNvPr id="4" name="Picture 2" descr="G:\2022-23\УМК\vol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20888"/>
            <a:ext cx="4896544" cy="2751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5257808" cy="69386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2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мостик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36712"/>
            <a:ext cx="7267604" cy="149962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i="1" dirty="0"/>
              <a:t>Как делать:</a:t>
            </a:r>
          </a:p>
          <a:p>
            <a:pPr marL="514350" indent="-514350">
              <a:buAutoNum type="arabicPeriod"/>
            </a:pPr>
            <a:r>
              <a:rPr lang="ru-RU" dirty="0"/>
              <a:t>Лягте на пол, согните колени под прямым углом</a:t>
            </a:r>
            <a:r>
              <a:rPr lang="ru-RU" dirty="0" smtClean="0"/>
              <a:t>.</a:t>
            </a:r>
          </a:p>
          <a:p>
            <a:pPr marL="514350" indent="-514350">
              <a:buAutoNum type="arabicPeriod"/>
            </a:pPr>
            <a:r>
              <a:rPr lang="ru-RU" dirty="0" smtClean="0"/>
              <a:t> </a:t>
            </a:r>
            <a:r>
              <a:rPr lang="ru-RU" dirty="0"/>
              <a:t>Поднимите таз вверх, зафиксируйте это положение на 3-5 секунд и вернитесь в исходное</a:t>
            </a:r>
            <a:r>
              <a:rPr lang="ru-RU" dirty="0" smtClean="0"/>
              <a:t>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Сделаете от 30 до 40 повторений.</a:t>
            </a:r>
            <a:r>
              <a:rPr lang="ru-RU" dirty="0"/>
              <a:t> </a:t>
            </a: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4" name="Picture 2" descr="G:\2022-23\УМК\Без названия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348879"/>
            <a:ext cx="4680520" cy="381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 fontScale="90000"/>
          </a:bodyPr>
          <a:lstStyle/>
          <a:p>
            <a:r>
              <a:rPr lang="ru-RU" b="0" dirty="0">
                <a:solidFill>
                  <a:schemeClr val="tx1"/>
                </a:solidFill>
              </a:rPr>
              <a:t>3. </a:t>
            </a:r>
            <a:r>
              <a:rPr lang="ru-RU" b="0" dirty="0" smtClean="0">
                <a:solidFill>
                  <a:schemeClr val="tx1"/>
                </a:solidFill>
              </a:rPr>
              <a:t>«</a:t>
            </a:r>
            <a:r>
              <a:rPr lang="ru-RU" sz="3600" b="0" dirty="0" err="1" smtClean="0">
                <a:solidFill>
                  <a:schemeClr val="tx1"/>
                </a:solidFill>
              </a:rPr>
              <a:t>спайдермен</a:t>
            </a:r>
            <a:r>
              <a:rPr lang="ru-RU" sz="3600" b="0" dirty="0" smtClean="0">
                <a:solidFill>
                  <a:schemeClr val="tx1"/>
                </a:solidFill>
              </a:rPr>
              <a:t> с утяжелением»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3566770" cy="329469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i="1" dirty="0"/>
              <a:t>Как делать:</a:t>
            </a:r>
          </a:p>
          <a:p>
            <a:pPr marL="514350" indent="-514350">
              <a:buAutoNum type="arabicPeriod"/>
            </a:pPr>
            <a:r>
              <a:rPr lang="ru-RU" dirty="0"/>
              <a:t>Лягте на пол на живот</a:t>
            </a:r>
            <a:r>
              <a:rPr lang="ru-RU" dirty="0" smtClean="0"/>
              <a:t>, возьмите в руки свернутый коврик или если хотите добавить нагрузку, можно взять </a:t>
            </a:r>
            <a:r>
              <a:rPr lang="ru-RU" dirty="0" err="1" smtClean="0"/>
              <a:t>гантельки</a:t>
            </a:r>
            <a:r>
              <a:rPr lang="ru-RU" dirty="0" smtClean="0"/>
              <a:t> от 1 до 2 кг.</a:t>
            </a:r>
          </a:p>
          <a:p>
            <a:pPr marL="514350" indent="-514350">
              <a:buAutoNum type="arabicPeriod"/>
            </a:pPr>
            <a:r>
              <a:rPr lang="ru-RU" dirty="0" smtClean="0"/>
              <a:t>Отрывая грудь от пола,  </a:t>
            </a:r>
            <a:r>
              <a:rPr lang="ru-RU" dirty="0"/>
              <a:t>в</a:t>
            </a:r>
            <a:r>
              <a:rPr lang="ru-RU" dirty="0" smtClean="0"/>
              <a:t>ытяните </a:t>
            </a:r>
            <a:r>
              <a:rPr lang="ru-RU" dirty="0"/>
              <a:t>руки </a:t>
            </a:r>
            <a:r>
              <a:rPr lang="ru-RU" dirty="0" smtClean="0"/>
              <a:t>вперед, затем согните </a:t>
            </a:r>
            <a:r>
              <a:rPr lang="ru-RU" dirty="0"/>
              <a:t>руки в локтях, примерно до </a:t>
            </a:r>
            <a:r>
              <a:rPr lang="ru-RU" dirty="0" smtClean="0"/>
              <a:t>30 градусов, так чтобы лопатки максимально свелись.</a:t>
            </a:r>
            <a:endParaRPr lang="ru-RU" dirty="0"/>
          </a:p>
          <a:p>
            <a:pPr marL="514350" indent="-514350">
              <a:buAutoNum type="arabicPeriod"/>
            </a:pPr>
            <a:r>
              <a:rPr lang="ru-RU" dirty="0" smtClean="0"/>
              <a:t>Затем </a:t>
            </a:r>
            <a:r>
              <a:rPr lang="ru-RU" dirty="0"/>
              <a:t>снова выпрямите руки перед </a:t>
            </a:r>
            <a:r>
              <a:rPr lang="ru-RU" dirty="0" smtClean="0"/>
              <a:t>собой </a:t>
            </a:r>
            <a:r>
              <a:rPr lang="ru-RU" dirty="0"/>
              <a:t>и </a:t>
            </a:r>
            <a:r>
              <a:rPr lang="ru-RU" dirty="0" smtClean="0"/>
              <a:t>согните </a:t>
            </a:r>
            <a:r>
              <a:rPr lang="ru-RU" dirty="0"/>
              <a:t>руки в локтях.</a:t>
            </a:r>
            <a:endParaRPr lang="ru-RU" dirty="0"/>
          </a:p>
          <a:p>
            <a:pPr marL="514350" indent="-514350">
              <a:buAutoNum type="arabicPeriod"/>
            </a:pPr>
            <a:r>
              <a:rPr lang="ru-RU" dirty="0" smtClean="0"/>
              <a:t>Сделайте </a:t>
            </a:r>
            <a:r>
              <a:rPr lang="ru-RU" dirty="0"/>
              <a:t>40 повторений.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7773" y="5396227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Важно: когда сводите лопатки, держите спину высоко, при этом не </a:t>
            </a:r>
            <a:r>
              <a:rPr lang="ru-RU" dirty="0" err="1" smtClean="0"/>
              <a:t>запракидывайте</a:t>
            </a:r>
            <a:r>
              <a:rPr lang="ru-RU" dirty="0"/>
              <a:t> </a:t>
            </a:r>
            <a:r>
              <a:rPr lang="ru-RU" dirty="0" smtClean="0"/>
              <a:t>сильно</a:t>
            </a:r>
            <a:r>
              <a:rPr lang="ru-RU" dirty="0" smtClean="0"/>
              <a:t> голову наверх, </a:t>
            </a:r>
            <a:r>
              <a:rPr lang="ru-RU" dirty="0"/>
              <a:t>только макушка тянется </a:t>
            </a:r>
            <a:r>
              <a:rPr lang="ru-RU" dirty="0" smtClean="0"/>
              <a:t>вперед.</a:t>
            </a:r>
            <a:endParaRPr lang="ru-RU" dirty="0"/>
          </a:p>
        </p:txBody>
      </p:sp>
      <p:pic>
        <p:nvPicPr>
          <p:cNvPr id="4" name="Picture 2" descr="G:\2022-23\УМК\image_iph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412776"/>
            <a:ext cx="374441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2022-23\УМК\img-bJ829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288695"/>
            <a:ext cx="4752528" cy="219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239000" cy="86409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4. </a:t>
            </a:r>
            <a:r>
              <a:rPr lang="ru-RU" dirty="0" smtClean="0">
                <a:solidFill>
                  <a:schemeClr val="tx1"/>
                </a:solidFill>
              </a:rPr>
              <a:t>«разгибание спины с утяжелением»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7239000" cy="221571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i="1" dirty="0"/>
              <a:t>Как делать:</a:t>
            </a:r>
          </a:p>
          <a:p>
            <a:pPr marL="514350" indent="-514350">
              <a:buAutoNum type="arabicPeriod"/>
            </a:pPr>
            <a:r>
              <a:rPr lang="ru-RU" dirty="0" smtClean="0"/>
              <a:t>Лягте на пол на живот, </a:t>
            </a:r>
            <a:r>
              <a:rPr lang="ru-RU" dirty="0" smtClean="0"/>
              <a:t>ноги нужно </a:t>
            </a:r>
            <a:r>
              <a:rPr lang="ru-RU" dirty="0"/>
              <a:t>закрепить, зацепившись ими за любой тяжелый предмет. Кисти рук с гантелями </a:t>
            </a:r>
            <a:r>
              <a:rPr lang="ru-RU" dirty="0" smtClean="0"/>
              <a:t>прижать </a:t>
            </a:r>
            <a:r>
              <a:rPr lang="ru-RU" dirty="0"/>
              <a:t>к затылочной части головы</a:t>
            </a:r>
            <a:r>
              <a:rPr lang="ru-RU" dirty="0" smtClean="0"/>
              <a:t>.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В таком положении рук, </a:t>
            </a:r>
            <a:r>
              <a:rPr lang="ru-RU" dirty="0"/>
              <a:t>п</a:t>
            </a:r>
            <a:r>
              <a:rPr lang="ru-RU" dirty="0" smtClean="0"/>
              <a:t>однимите спину как можно выше и задержитесь так на 3-5 секунд.</a:t>
            </a:r>
          </a:p>
          <a:p>
            <a:pPr marL="514350" indent="-514350">
              <a:buAutoNum type="arabicPeriod"/>
            </a:pPr>
            <a:r>
              <a:rPr lang="ru-RU" dirty="0" smtClean="0"/>
              <a:t>Затем опустите спину на пол для отдыха на 1-2 секунды.</a:t>
            </a:r>
          </a:p>
          <a:p>
            <a:pPr marL="514350" indent="-514350">
              <a:buFont typeface="Wingdings 2"/>
              <a:buAutoNum type="arabicPeriod"/>
            </a:pPr>
            <a:r>
              <a:rPr lang="ru-RU" dirty="0" smtClean="0"/>
              <a:t>Затем снова поднимите корпус и задержитесь так </a:t>
            </a:r>
            <a:r>
              <a:rPr lang="ru-RU" dirty="0" smtClean="0"/>
              <a:t>на </a:t>
            </a:r>
            <a:r>
              <a:rPr lang="ru-RU" dirty="0"/>
              <a:t>3-5 </a:t>
            </a:r>
            <a:r>
              <a:rPr lang="ru-RU" dirty="0" smtClean="0"/>
              <a:t>секунд и снова опустите спину на пол</a:t>
            </a:r>
            <a:r>
              <a:rPr lang="ru-RU" dirty="0" smtClean="0"/>
              <a:t>.</a:t>
            </a:r>
          </a:p>
          <a:p>
            <a:pPr marL="514350" indent="-514350">
              <a:buAutoNum type="arabicPeriod"/>
            </a:pPr>
            <a:r>
              <a:rPr lang="ru-RU" dirty="0" smtClean="0"/>
              <a:t>Делайте по 15-20 повторений.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5429264"/>
            <a:ext cx="7358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Важно: держать спину высоко даже на последних </a:t>
            </a:r>
            <a:r>
              <a:rPr lang="ru-RU" dirty="0" smtClean="0"/>
              <a:t>секундах, </a:t>
            </a:r>
            <a:r>
              <a:rPr lang="ru-RU" dirty="0"/>
              <a:t>разгибать спину, поднимая голову </a:t>
            </a:r>
            <a:r>
              <a:rPr lang="ru-RU" dirty="0" smtClean="0"/>
              <a:t>вверх, делать вдох </a:t>
            </a:r>
            <a:r>
              <a:rPr lang="ru-RU" dirty="0"/>
              <a:t>при разгибании, выдох при сгибании.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5571" y="404664"/>
            <a:ext cx="7239000" cy="129614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5. </a:t>
            </a:r>
            <a:r>
              <a:rPr lang="ru-RU" dirty="0" smtClean="0">
                <a:solidFill>
                  <a:schemeClr val="tx1"/>
                </a:solidFill>
              </a:rPr>
              <a:t>Наклоны в стороны с утяжелением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5" y="1214422"/>
            <a:ext cx="3643337" cy="408678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i="1" dirty="0"/>
              <a:t>Как делать:</a:t>
            </a:r>
          </a:p>
          <a:p>
            <a:pPr marL="514350" indent="-514350">
              <a:buAutoNum type="arabicPeriod"/>
            </a:pPr>
            <a:r>
              <a:rPr lang="ru-RU" dirty="0"/>
              <a:t>Исходное положение</a:t>
            </a:r>
            <a:r>
              <a:rPr lang="ru-RU" b="1" dirty="0"/>
              <a:t>:</a:t>
            </a:r>
            <a:r>
              <a:rPr lang="ru-RU" dirty="0"/>
              <a:t> ступни ног </a:t>
            </a:r>
            <a:r>
              <a:rPr lang="ru-RU" dirty="0" smtClean="0"/>
              <a:t>расставьте </a:t>
            </a:r>
            <a:r>
              <a:rPr lang="ru-RU" dirty="0"/>
              <a:t>в стороны </a:t>
            </a:r>
            <a:r>
              <a:rPr lang="ru-RU" dirty="0" smtClean="0"/>
              <a:t>по шире</a:t>
            </a:r>
            <a:r>
              <a:rPr lang="ru-RU" dirty="0"/>
              <a:t>, кисти рук с гантелями </a:t>
            </a:r>
            <a:r>
              <a:rPr lang="ru-RU" dirty="0" smtClean="0"/>
              <a:t>прижмите </a:t>
            </a:r>
            <a:r>
              <a:rPr lang="ru-RU" dirty="0"/>
              <a:t>к затылочной части </a:t>
            </a:r>
            <a:r>
              <a:rPr lang="ru-RU" dirty="0" smtClean="0"/>
              <a:t>головы.</a:t>
            </a:r>
          </a:p>
          <a:p>
            <a:pPr marL="514350" indent="-514350">
              <a:buAutoNum type="arabicPeriod"/>
            </a:pPr>
            <a:r>
              <a:rPr lang="ru-RU" dirty="0" smtClean="0"/>
              <a:t>В таком положении, наклоните </a:t>
            </a:r>
            <a:r>
              <a:rPr lang="ru-RU" dirty="0"/>
              <a:t>туловище </a:t>
            </a:r>
            <a:r>
              <a:rPr lang="ru-RU" dirty="0" smtClean="0"/>
              <a:t>в право.</a:t>
            </a:r>
          </a:p>
          <a:p>
            <a:pPr marL="514350" indent="-514350">
              <a:buAutoNum type="arabicPeriod"/>
            </a:pPr>
            <a:r>
              <a:rPr lang="ru-RU" dirty="0" smtClean="0"/>
              <a:t>Затем выпрямитесь и наклоните также туловище влево.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Сделайте от 10 до 15 повторений в каждую сторону</a:t>
            </a:r>
            <a:endParaRPr lang="ru-RU" dirty="0"/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5334661"/>
            <a:ext cx="6858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i="1" dirty="0"/>
              <a:t>Важно: держать ноги прямые, не сгибать </a:t>
            </a:r>
            <a:r>
              <a:rPr lang="ru-RU" i="1" dirty="0" smtClean="0"/>
              <a:t>колени, делать </a:t>
            </a:r>
            <a:r>
              <a:rPr lang="ru-RU" dirty="0"/>
              <a:t>вдох во время выпрямления туловища, выдох во время сгибания туловища в стороны.</a:t>
            </a:r>
            <a:endParaRPr lang="ru-RU" dirty="0"/>
          </a:p>
        </p:txBody>
      </p:sp>
      <p:pic>
        <p:nvPicPr>
          <p:cNvPr id="4" name="Picture 2" descr="G:\2022-23\УМК\img-AkGj2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7" y="1340767"/>
            <a:ext cx="3028554" cy="370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143</TotalTime>
  <Words>327</Words>
  <Application>Microsoft Office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Методическая разработка</vt:lpstr>
      <vt:lpstr>1. Подъем конечностей на четвереньках</vt:lpstr>
      <vt:lpstr>2. мостик</vt:lpstr>
      <vt:lpstr>3. «спайдермен с утяжелением»</vt:lpstr>
      <vt:lpstr>4. «разгибание спины с утяжелением»</vt:lpstr>
      <vt:lpstr>5. Наклоны в стороны с утяжелением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</dc:title>
  <dc:creator>Admin</dc:creator>
  <cp:lastModifiedBy>User_CO-671</cp:lastModifiedBy>
  <cp:revision>18</cp:revision>
  <dcterms:created xsi:type="dcterms:W3CDTF">2020-03-31T12:16:39Z</dcterms:created>
  <dcterms:modified xsi:type="dcterms:W3CDTF">2022-12-12T17:51:52Z</dcterms:modified>
</cp:coreProperties>
</file>