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3904"/>
    <a:srgbClr val="A8B010"/>
    <a:srgbClr val="2778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57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571612"/>
            <a:ext cx="6700862" cy="4786346"/>
          </a:xfrm>
        </p:spPr>
        <p:txBody>
          <a:bodyPr>
            <a:norm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sz="2000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cs typeface="AngsanaUPC" pitchFamily="18" charset="-34"/>
              </a:rPr>
              <a:t>Автор: Учитель технологии ГБОУ СОШ № 352 </a:t>
            </a:r>
          </a:p>
          <a:p>
            <a:pPr algn="r"/>
            <a:r>
              <a:rPr lang="ru-RU" sz="2000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cs typeface="AngsanaUPC" pitchFamily="18" charset="-34"/>
              </a:rPr>
              <a:t>Савелова Екатерина Игоревна</a:t>
            </a:r>
            <a:endParaRPr lang="ru-RU" sz="2000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cs typeface="AngsanaUPC" pitchFamily="18" charset="-3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643050"/>
            <a:ext cx="650085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Методическая разработка «Занимательная</a:t>
            </a:r>
            <a:r>
              <a:rPr lang="ru-RU" sz="28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 </a:t>
            </a:r>
            <a:r>
              <a:rPr lang="ru-RU" sz="2800" b="1" i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кулинария»</a:t>
            </a:r>
          </a:p>
          <a:p>
            <a:pPr algn="ctr"/>
            <a:endParaRPr lang="ru-RU" sz="2800" b="1" i="1" dirty="0" smtClean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C000"/>
              </a:solidFill>
            </a:endParaRPr>
          </a:p>
          <a:p>
            <a:pPr algn="ctr"/>
            <a:r>
              <a:rPr lang="ru-RU" sz="2800" b="1" i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Часть 1.</a:t>
            </a:r>
            <a:endParaRPr lang="ru-RU" sz="28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теряшки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93294" y="1554163"/>
            <a:ext cx="4509812" cy="4525962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500042"/>
            <a:ext cx="752023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Реши кроссворд: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етские журналы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826141"/>
            <a:ext cx="7358114" cy="3982006"/>
          </a:xfrm>
        </p:spPr>
      </p:pic>
      <p:sp>
        <p:nvSpPr>
          <p:cNvPr id="5" name="Прямоугольник 4"/>
          <p:cNvSpPr/>
          <p:nvPr/>
        </p:nvSpPr>
        <p:spPr>
          <a:xfrm>
            <a:off x="2379252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3" y="428603"/>
            <a:ext cx="871543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Читаем </a:t>
            </a:r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  <a:cs typeface="Aharoni" pitchFamily="2" charset="-79"/>
              </a:rPr>
              <a:t>журналы</a:t>
            </a:r>
            <a:r>
              <a:rPr lang="ru-RU" sz="4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 на свой вкус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277806"/>
                </a:solidFill>
              </a:rPr>
              <a:t>Кулинарные странички:</a:t>
            </a:r>
            <a:endParaRPr lang="ru-RU" i="1" dirty="0">
              <a:solidFill>
                <a:srgbClr val="27780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rgbClr val="6A3904"/>
                </a:solidFill>
              </a:rPr>
              <a:t>Вкуснятина //Классный журнал</a:t>
            </a:r>
          </a:p>
          <a:p>
            <a:r>
              <a:rPr lang="ru-RU" i="1" dirty="0" smtClean="0">
                <a:solidFill>
                  <a:srgbClr val="6A3904"/>
                </a:solidFill>
              </a:rPr>
              <a:t>Готовим вместе с </a:t>
            </a:r>
            <a:r>
              <a:rPr lang="ru-RU" i="1" dirty="0" err="1" smtClean="0">
                <a:solidFill>
                  <a:srgbClr val="6A3904"/>
                </a:solidFill>
              </a:rPr>
              <a:t>Манюней</a:t>
            </a:r>
            <a:r>
              <a:rPr lang="ru-RU" i="1" dirty="0" smtClean="0">
                <a:solidFill>
                  <a:srgbClr val="6A3904"/>
                </a:solidFill>
              </a:rPr>
              <a:t> //</a:t>
            </a:r>
            <a:r>
              <a:rPr lang="ru-RU" i="1" dirty="0" err="1" smtClean="0">
                <a:solidFill>
                  <a:srgbClr val="6A3904"/>
                </a:solidFill>
              </a:rPr>
              <a:t>Джинглики</a:t>
            </a:r>
            <a:endParaRPr lang="ru-RU" i="1" dirty="0" smtClean="0">
              <a:solidFill>
                <a:srgbClr val="6A3904"/>
              </a:solidFill>
            </a:endParaRPr>
          </a:p>
          <a:p>
            <a:r>
              <a:rPr lang="ru-RU" i="1" dirty="0" smtClean="0">
                <a:solidFill>
                  <a:srgbClr val="6A3904"/>
                </a:solidFill>
              </a:rPr>
              <a:t>Рецепты от </a:t>
            </a:r>
            <a:r>
              <a:rPr lang="ru-RU" i="1" dirty="0" err="1" smtClean="0">
                <a:solidFill>
                  <a:srgbClr val="6A3904"/>
                </a:solidFill>
              </a:rPr>
              <a:t>Терёшечки</a:t>
            </a:r>
            <a:r>
              <a:rPr lang="ru-RU" i="1" dirty="0" smtClean="0">
                <a:solidFill>
                  <a:srgbClr val="6A3904"/>
                </a:solidFill>
              </a:rPr>
              <a:t> //Санька в стране сказок</a:t>
            </a:r>
          </a:p>
          <a:p>
            <a:r>
              <a:rPr lang="ru-RU" i="1" dirty="0" smtClean="0">
                <a:solidFill>
                  <a:srgbClr val="6A3904"/>
                </a:solidFill>
              </a:rPr>
              <a:t>Готовь с </a:t>
            </a:r>
            <a:r>
              <a:rPr lang="ru-RU" i="1" dirty="0" err="1" smtClean="0">
                <a:solidFill>
                  <a:srgbClr val="6A3904"/>
                </a:solidFill>
              </a:rPr>
              <a:t>Пепой</a:t>
            </a:r>
            <a:r>
              <a:rPr lang="ru-RU" i="1" dirty="0" smtClean="0">
                <a:solidFill>
                  <a:srgbClr val="6A3904"/>
                </a:solidFill>
              </a:rPr>
              <a:t> // Свинка </a:t>
            </a:r>
            <a:r>
              <a:rPr lang="ru-RU" i="1" dirty="0" err="1" smtClean="0">
                <a:solidFill>
                  <a:srgbClr val="6A3904"/>
                </a:solidFill>
              </a:rPr>
              <a:t>Пеппа</a:t>
            </a:r>
            <a:endParaRPr lang="ru-RU" i="1" dirty="0" smtClean="0">
              <a:solidFill>
                <a:srgbClr val="6A3904"/>
              </a:solidFill>
            </a:endParaRPr>
          </a:p>
          <a:p>
            <a:r>
              <a:rPr lang="ru-RU" i="1" dirty="0" smtClean="0">
                <a:solidFill>
                  <a:srgbClr val="6A3904"/>
                </a:solidFill>
              </a:rPr>
              <a:t>Блюдо для </a:t>
            </a:r>
            <a:r>
              <a:rPr lang="ru-RU" i="1" dirty="0" err="1" smtClean="0">
                <a:solidFill>
                  <a:srgbClr val="6A3904"/>
                </a:solidFill>
              </a:rPr>
              <a:t>Дракоши</a:t>
            </a:r>
            <a:r>
              <a:rPr lang="ru-RU" i="1" dirty="0" smtClean="0">
                <a:solidFill>
                  <a:srgbClr val="6A3904"/>
                </a:solidFill>
              </a:rPr>
              <a:t> // </a:t>
            </a:r>
            <a:r>
              <a:rPr lang="ru-RU" i="1" dirty="0" err="1" smtClean="0">
                <a:solidFill>
                  <a:srgbClr val="6A3904"/>
                </a:solidFill>
              </a:rPr>
              <a:t>Мурзилка</a:t>
            </a:r>
            <a:endParaRPr lang="ru-RU" i="1" dirty="0" smtClean="0">
              <a:solidFill>
                <a:srgbClr val="6A3904"/>
              </a:solidFill>
            </a:endParaRPr>
          </a:p>
          <a:p>
            <a:r>
              <a:rPr lang="ru-RU" i="1" dirty="0" smtClean="0">
                <a:solidFill>
                  <a:srgbClr val="6A3904"/>
                </a:solidFill>
              </a:rPr>
              <a:t>Чаепитие // </a:t>
            </a:r>
            <a:r>
              <a:rPr lang="ru-RU" i="1" dirty="0" err="1" smtClean="0">
                <a:solidFill>
                  <a:srgbClr val="6A3904"/>
                </a:solidFill>
              </a:rPr>
              <a:t>Эвер</a:t>
            </a:r>
            <a:r>
              <a:rPr lang="ru-RU" i="1" dirty="0" smtClean="0">
                <a:solidFill>
                  <a:srgbClr val="6A3904"/>
                </a:solidFill>
              </a:rPr>
              <a:t> </a:t>
            </a:r>
            <a:r>
              <a:rPr lang="ru-RU" i="1" dirty="0" err="1" smtClean="0">
                <a:solidFill>
                  <a:srgbClr val="6A3904"/>
                </a:solidFill>
              </a:rPr>
              <a:t>Афтер</a:t>
            </a:r>
            <a:r>
              <a:rPr lang="ru-RU" i="1" dirty="0" smtClean="0">
                <a:solidFill>
                  <a:srgbClr val="6A3904"/>
                </a:solidFill>
              </a:rPr>
              <a:t> Хай</a:t>
            </a:r>
          </a:p>
          <a:p>
            <a:r>
              <a:rPr lang="ru-RU" i="1" dirty="0" smtClean="0">
                <a:solidFill>
                  <a:srgbClr val="6A3904"/>
                </a:solidFill>
              </a:rPr>
              <a:t>В гостях у Дедушки </a:t>
            </a:r>
            <a:r>
              <a:rPr lang="ru-RU" i="1" dirty="0" err="1" smtClean="0">
                <a:solidFill>
                  <a:srgbClr val="6A3904"/>
                </a:solidFill>
              </a:rPr>
              <a:t>Мокея</a:t>
            </a:r>
            <a:r>
              <a:rPr lang="ru-RU" i="1" dirty="0" smtClean="0">
                <a:solidFill>
                  <a:srgbClr val="6A3904"/>
                </a:solidFill>
              </a:rPr>
              <a:t>// Костёр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500042"/>
            <a:ext cx="6929486" cy="84124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rgbClr val="C00000"/>
                </a:solidFill>
                <a:latin typeface="Constantia" pitchFamily="18" charset="0"/>
              </a:rPr>
              <a:t>Когда дома нет родителей, то можно самим приготовить что-нибудь вкусненькое. Салаты, </a:t>
            </a:r>
            <a:r>
              <a:rPr lang="ru-RU" sz="1800" dirty="0" err="1" smtClean="0">
                <a:solidFill>
                  <a:srgbClr val="C00000"/>
                </a:solidFill>
                <a:latin typeface="Constantia" pitchFamily="18" charset="0"/>
              </a:rPr>
              <a:t>рулетики</a:t>
            </a:r>
            <a:r>
              <a:rPr lang="ru-RU" sz="1800" dirty="0" smtClean="0">
                <a:solidFill>
                  <a:srgbClr val="C00000"/>
                </a:solidFill>
                <a:latin typeface="Constantia" pitchFamily="18" charset="0"/>
              </a:rPr>
              <a:t>, супы и даже... мороженое</a:t>
            </a:r>
            <a:r>
              <a:rPr lang="ru-RU" sz="1400" dirty="0" smtClean="0">
                <a:solidFill>
                  <a:srgbClr val="C00000"/>
                </a:solidFill>
                <a:latin typeface="Constantia" pitchFamily="18" charset="0"/>
              </a:rPr>
              <a:t>! </a:t>
            </a:r>
            <a:r>
              <a:rPr lang="ru-RU" sz="1600" dirty="0" smtClean="0">
                <a:solidFill>
                  <a:srgbClr val="C00000"/>
                </a:solidFill>
                <a:latin typeface="Constantia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onstantia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Constantia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Constantia" pitchFamily="18" charset="0"/>
              </a:rPr>
            </a:br>
            <a:r>
              <a:rPr lang="ru-RU" sz="1000" dirty="0" smtClean="0">
                <a:solidFill>
                  <a:srgbClr val="C00000"/>
                </a:solidFill>
                <a:latin typeface="Constantia" pitchFamily="18" charset="0"/>
              </a:rPr>
              <a:t>Для среднего школьного возраста</a:t>
            </a:r>
            <a:r>
              <a:rPr lang="ru-RU" sz="1000" dirty="0" smtClean="0">
                <a:solidFill>
                  <a:srgbClr val="C00000"/>
                </a:solidFill>
              </a:rPr>
              <a:t>.</a:t>
            </a:r>
            <a:endParaRPr lang="ru-RU" sz="10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Кулинарная школа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157793">
            <a:off x="692004" y="2621913"/>
            <a:ext cx="278967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День рождения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 rot="1386390">
            <a:off x="5970740" y="2763377"/>
            <a:ext cx="25400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огда дома нет родителей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785926"/>
            <a:ext cx="2214578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Стихи посвященные «</a:t>
            </a:r>
            <a:r>
              <a:rPr lang="ru-RU" b="1" cap="none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вкусняшкам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»: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58204" cy="4954591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sz="9600" b="1" i="1" dirty="0" smtClean="0">
              <a:solidFill>
                <a:srgbClr val="FF0000"/>
              </a:solidFill>
            </a:endParaRPr>
          </a:p>
          <a:p>
            <a:pPr algn="r">
              <a:buNone/>
            </a:pPr>
            <a:endParaRPr lang="ru-RU" sz="6400" i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6400" i="1" dirty="0" smtClean="0">
                <a:solidFill>
                  <a:srgbClr val="002060"/>
                </a:solidFill>
              </a:rPr>
              <a:t>Андрей </a:t>
            </a:r>
            <a:r>
              <a:rPr lang="ru-RU" sz="6400" i="1" dirty="0" err="1" smtClean="0">
                <a:solidFill>
                  <a:srgbClr val="002060"/>
                </a:solidFill>
              </a:rPr>
              <a:t>Сметанин</a:t>
            </a:r>
            <a:endParaRPr lang="ru-RU" sz="6400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96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Быть может, вы подумали, 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Что это что-то вздорное?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Что это шутка автора,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Варенье помидорное?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Не шутка и не выдумка, 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Не бред, не отсебятина: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Варенье помидорное-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Томатная вкуснятина.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Почти все человечество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Им с радостью питается.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С ним жареная курочка </a:t>
            </a:r>
          </a:p>
          <a:p>
            <a:pPr>
              <a:buNone/>
            </a:pPr>
            <a:r>
              <a:rPr lang="ru-RU" sz="7200" i="1" dirty="0" smtClean="0">
                <a:solidFill>
                  <a:schemeClr val="tx1"/>
                </a:solidFill>
              </a:rPr>
              <a:t>Прекрасно уплетается.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2143116"/>
            <a:ext cx="36433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/>
          </a:p>
          <a:p>
            <a:r>
              <a:rPr lang="ru-RU" i="1" dirty="0" smtClean="0"/>
              <a:t>С ним завтраки и ужины </a:t>
            </a:r>
          </a:p>
          <a:p>
            <a:r>
              <a:rPr lang="ru-RU" i="1" dirty="0" smtClean="0"/>
              <a:t>Вкусней гораздо кажутся</a:t>
            </a:r>
          </a:p>
          <a:p>
            <a:r>
              <a:rPr lang="ru-RU" i="1" dirty="0" smtClean="0"/>
              <a:t>С  ним завтраки и ужины</a:t>
            </a:r>
          </a:p>
          <a:p>
            <a:r>
              <a:rPr lang="ru-RU" i="1" dirty="0" smtClean="0"/>
              <a:t>Вкусней гораздо кажутся.</a:t>
            </a:r>
          </a:p>
          <a:p>
            <a:r>
              <a:rPr lang="ru-RU" i="1" dirty="0" smtClean="0"/>
              <a:t>И им ребячьи личики</a:t>
            </a:r>
          </a:p>
          <a:p>
            <a:r>
              <a:rPr lang="ru-RU" i="1" dirty="0" smtClean="0"/>
              <a:t>Великолепно мажутся.</a:t>
            </a:r>
          </a:p>
          <a:p>
            <a:r>
              <a:rPr lang="ru-RU" i="1" dirty="0" smtClean="0"/>
              <a:t>Для простоты и краткости, </a:t>
            </a:r>
          </a:p>
          <a:p>
            <a:r>
              <a:rPr lang="ru-RU" i="1" dirty="0" smtClean="0"/>
              <a:t>Удобство тут бесспорное,</a:t>
            </a:r>
          </a:p>
          <a:p>
            <a:r>
              <a:rPr lang="ru-RU" i="1" dirty="0" smtClean="0"/>
              <a:t>Назвали люди кетчупом</a:t>
            </a:r>
          </a:p>
          <a:p>
            <a:r>
              <a:rPr lang="ru-RU" i="1" dirty="0" smtClean="0"/>
              <a:t>Варенье помидорное.</a:t>
            </a:r>
          </a:p>
          <a:p>
            <a:r>
              <a:rPr lang="ru-RU" i="1" dirty="0" smtClean="0"/>
              <a:t>Пожалуй, с ним не пробовал </a:t>
            </a:r>
          </a:p>
          <a:p>
            <a:r>
              <a:rPr lang="ru-RU" i="1" dirty="0" smtClean="0"/>
              <a:t>Я только кашу манную.</a:t>
            </a:r>
          </a:p>
          <a:p>
            <a:r>
              <a:rPr lang="ru-RU" i="1" dirty="0" smtClean="0"/>
              <a:t>…Ещё мне очень нравится</a:t>
            </a:r>
          </a:p>
          <a:p>
            <a:r>
              <a:rPr lang="ru-RU" i="1" dirty="0" smtClean="0"/>
              <a:t>Варенье баклажанное.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28586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Помидорное варенье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Мы печем блины </a:t>
            </a:r>
            <a:endParaRPr lang="ru-RU" b="1" i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86800" cy="4865703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1700" dirty="0" smtClean="0"/>
              <a:t>Наталья Волкова</a:t>
            </a:r>
            <a:endParaRPr lang="ru-RU" sz="1700" i="1" dirty="0" smtClean="0"/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Мы печем блины с утра,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Чтобы их была ГОРА!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Хватит всем друзьям, знакомым!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Первый блин, конечно, комом.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Будет пир у нас горой!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Подгорел слегка второй.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Тут за дело взялся папа-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Третий блин скатился на пол…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Брат решил испечь один-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Разорвал четвертый блин.</a:t>
            </a:r>
          </a:p>
          <a:p>
            <a:pPr>
              <a:buNone/>
            </a:pPr>
            <a:r>
              <a:rPr lang="ru-RU" sz="24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Бабушка взялась за пятый-…….</a:t>
            </a:r>
            <a:endParaRPr lang="ru-RU" sz="24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552736" y="-1187648"/>
            <a:ext cx="18473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Кулинарные «</a:t>
            </a:r>
            <a:r>
              <a:rPr lang="ru-RU" b="1" cap="none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развивашки</a:t>
            </a:r>
            <a:r>
              <a:rPr lang="ru-RU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»:</a:t>
            </a:r>
            <a:endParaRPr lang="ru-RU" dirty="0"/>
          </a:p>
        </p:txBody>
      </p:sp>
      <p:pic>
        <p:nvPicPr>
          <p:cNvPr id="4098" name="Picture 2" descr="D:\Презентация-кулинария\Маню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5715040" cy="492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Разрезаем торт</a:t>
            </a:r>
            <a:r>
              <a:rPr lang="ru-RU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4" name="Содержимое 3" descr="тор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6328" y="1554163"/>
            <a:ext cx="6703744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400" i="1" dirty="0" smtClean="0">
                <a:solidFill>
                  <a:schemeClr val="accent1">
                    <a:lumMod val="50000"/>
                  </a:schemeClr>
                </a:solidFill>
              </a:rPr>
              <a:t>Журнал Саша и Маша 2015</a:t>
            </a:r>
            <a:endParaRPr lang="ru-RU" sz="1400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потеряшки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609600"/>
            <a:ext cx="4616968" cy="4800600"/>
          </a:xfrm>
        </p:spPr>
      </p:pic>
      <p:sp>
        <p:nvSpPr>
          <p:cNvPr id="6" name="Прямоугольник 5"/>
          <p:cNvSpPr/>
          <p:nvPr/>
        </p:nvSpPr>
        <p:spPr>
          <a:xfrm rot="20227299">
            <a:off x="317524" y="1312774"/>
            <a:ext cx="316042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Порядок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 кухне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417</TotalTime>
  <Words>289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Кулинарные странички:</vt:lpstr>
      <vt:lpstr>Когда дома нет родителей, то можно самим приготовить что-нибудь вкусненькое. Салаты, рулетики, супы и даже... мороженое!   Для среднего школьного возраста.</vt:lpstr>
      <vt:lpstr>Стихи посвященные «вкусняшкам»:</vt:lpstr>
      <vt:lpstr>Мы печем блины </vt:lpstr>
      <vt:lpstr>Кулинарные «развивашки»:</vt:lpstr>
      <vt:lpstr>Разрезаем торт </vt:lpstr>
      <vt:lpstr>Журнал Саша и Маша 2015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Кулинарный калейдоскоп в детских развивающих журналах</dc:title>
  <dc:creator>Наталья Зинина</dc:creator>
  <cp:lastModifiedBy>merubeko</cp:lastModifiedBy>
  <cp:revision>47</cp:revision>
  <dcterms:created xsi:type="dcterms:W3CDTF">2016-09-11T07:04:31Z</dcterms:created>
  <dcterms:modified xsi:type="dcterms:W3CDTF">2022-12-12T14:19:39Z</dcterms:modified>
</cp:coreProperties>
</file>