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70" r:id="rId4"/>
    <p:sldId id="268" r:id="rId5"/>
    <p:sldId id="271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3904"/>
    <a:srgbClr val="A8B010"/>
    <a:srgbClr val="2778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574" autoAdjust="0"/>
  </p:normalViewPr>
  <p:slideViewPr>
    <p:cSldViewPr>
      <p:cViewPr>
        <p:scale>
          <a:sx n="46" d="100"/>
          <a:sy n="46" d="100"/>
        </p:scale>
        <p:origin x="-1854" y="-13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9C8B90-85C2-46F3-8741-5D81BAE4F88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C586E1-CC3C-4878-BEE3-6A8DC50460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meynaya-kuchka.ru/" TargetMode="External"/><Relationship Id="rId2" Type="http://schemas.openxmlformats.org/officeDocument/2006/relationships/hyperlink" Target="http://www.classmag.ru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det-magazines.ru/" TargetMode="External"/><Relationship Id="rId4" Type="http://schemas.openxmlformats.org/officeDocument/2006/relationships/hyperlink" Target="http://www.tvoi-povarenok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571612"/>
            <a:ext cx="6700862" cy="4786346"/>
          </a:xfrm>
        </p:spPr>
        <p:txBody>
          <a:bodyPr>
            <a:normAutofit/>
          </a:bodyPr>
          <a:lstStyle/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sz="2000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cs typeface="AngsanaUPC" pitchFamily="18" charset="-34"/>
              </a:rPr>
              <a:t>Автор: Учитель технологии ГБОУ СОШ № 352 </a:t>
            </a:r>
          </a:p>
          <a:p>
            <a:pPr algn="r"/>
            <a:r>
              <a:rPr lang="ru-RU" sz="2000" i="1" dirty="0" smtClean="0">
                <a:ln>
                  <a:solidFill>
                    <a:sysClr val="windowText" lastClr="000000"/>
                  </a:solidFill>
                </a:ln>
                <a:solidFill>
                  <a:srgbClr val="FFC000"/>
                </a:solidFill>
                <a:cs typeface="AngsanaUPC" pitchFamily="18" charset="-34"/>
              </a:rPr>
              <a:t>Савелова Екатерина Игоревна</a:t>
            </a:r>
            <a:endParaRPr lang="ru-RU" sz="2000" i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cs typeface="AngsanaUPC" pitchFamily="18" charset="-3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28860" y="1643050"/>
            <a:ext cx="650085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Методическая разработка «Занимательная</a:t>
            </a:r>
            <a:r>
              <a:rPr lang="ru-RU" sz="2800" b="1" i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 </a:t>
            </a:r>
            <a:r>
              <a:rPr lang="ru-RU" sz="2800" b="1" i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кулинария»</a:t>
            </a:r>
          </a:p>
          <a:p>
            <a:pPr algn="ctr"/>
            <a:endParaRPr lang="ru-RU" sz="2800" b="1" i="1" dirty="0" smtClean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C000"/>
              </a:solidFill>
            </a:endParaRPr>
          </a:p>
          <a:p>
            <a:pPr algn="ctr"/>
            <a:r>
              <a:rPr lang="ru-RU" sz="2800" b="1" i="1" cap="none" spc="0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solidFill>
                  <a:srgbClr val="FFC000"/>
                </a:solidFill>
                <a:effectLst/>
              </a:rPr>
              <a:t>Часть 2.</a:t>
            </a:r>
            <a:endParaRPr lang="ru-RU" sz="2800" b="1" cap="none" spc="0" dirty="0">
              <a:ln w="10541" cmpd="sng">
                <a:solidFill>
                  <a:sysClr val="windowText" lastClr="000000"/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0034" y="500042"/>
            <a:ext cx="73446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Шедевры из овощей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Содержимое 8" descr="Screenshot_2016-09-03-23-38-50 — копия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 t="15116" b="10853"/>
          <a:stretch>
            <a:fillRect/>
          </a:stretch>
        </p:blipFill>
        <p:spPr>
          <a:xfrm>
            <a:off x="606862" y="1600200"/>
            <a:ext cx="3586876" cy="4724400"/>
          </a:xfrm>
          <a:prstGeom prst="rect">
            <a:avLst/>
          </a:prstGeom>
        </p:spPr>
      </p:pic>
      <p:pic>
        <p:nvPicPr>
          <p:cNvPr id="11" name="Содержимое 10" descr="Screenshot_2016-09-03-23-38-57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 t="31395" b="27520"/>
          <a:stretch>
            <a:fillRect/>
          </a:stretch>
        </p:blipFill>
        <p:spPr>
          <a:xfrm>
            <a:off x="4714876" y="2000240"/>
            <a:ext cx="3933824" cy="32989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00042"/>
            <a:ext cx="73446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 блинов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Содержимое 9" descr="бабочка из блинов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285992"/>
            <a:ext cx="4359285" cy="3269464"/>
          </a:xfrm>
        </p:spPr>
      </p:pic>
      <p:pic>
        <p:nvPicPr>
          <p:cNvPr id="12" name="Содержимое 11" descr="99121411_large_ukrashenie_detskih_blyudjpg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18113"/>
            <a:ext cx="4343400" cy="32885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500042"/>
            <a:ext cx="828680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Весёлые бутерброды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5" name="Содержимое 14" descr="бутерброды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390775"/>
            <a:ext cx="4191000" cy="3143250"/>
          </a:xfrm>
        </p:spPr>
      </p:pic>
      <p:pic>
        <p:nvPicPr>
          <p:cNvPr id="16" name="Содержимое 15" descr="бутер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21203" y="2643182"/>
            <a:ext cx="4405344" cy="2643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500042"/>
            <a:ext cx="828680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Придумайте и вы оригинальную композицию из даров осени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" name="Содержимое 9" descr="Screenshot_2016-09-03-23-39-02.png"/>
          <p:cNvPicPr>
            <a:picLocks noGrp="1"/>
          </p:cNvPicPr>
          <p:nvPr>
            <p:ph sz="half" idx="1"/>
          </p:nvPr>
        </p:nvPicPr>
        <p:blipFill>
          <a:blip r:embed="rId2" cstate="print"/>
          <a:srcRect t="31202" b="27907"/>
          <a:stretch>
            <a:fillRect/>
          </a:stretch>
        </p:blipFill>
        <p:spPr>
          <a:xfrm>
            <a:off x="571500" y="2285992"/>
            <a:ext cx="3657600" cy="3006895"/>
          </a:xfrm>
          <a:prstGeom prst="rect">
            <a:avLst/>
          </a:prstGeom>
        </p:spPr>
      </p:pic>
      <p:pic>
        <p:nvPicPr>
          <p:cNvPr id="12" name="Содержимое 11" descr="Screenshot_2016-09-03-23-39-09.png"/>
          <p:cNvPicPr>
            <a:picLocks noGrp="1"/>
          </p:cNvPicPr>
          <p:nvPr>
            <p:ph sz="half" idx="2"/>
          </p:nvPr>
        </p:nvPicPr>
        <p:blipFill>
          <a:blip r:embed="rId3" cstate="print"/>
          <a:srcRect t="31008" b="26356"/>
          <a:stretch>
            <a:fillRect/>
          </a:stretch>
        </p:blipFill>
        <p:spPr>
          <a:xfrm>
            <a:off x="4991100" y="2285993"/>
            <a:ext cx="3657600" cy="3063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428604"/>
            <a:ext cx="552318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Источники: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428736"/>
            <a:ext cx="790189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A3904"/>
                </a:solidFill>
              </a:rPr>
              <a:t>Детские журналы: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 Весёлые картинки №1 2009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//Ералаш (печатный журнал)№8 2010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//Классный журнал №5 февраль 2014.№10 2012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№48 2012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//Костёр №2 2014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//Санька в стране сказок №11 2015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</a:t>
            </a:r>
            <a:r>
              <a:rPr lang="ru-RU" sz="2400" dirty="0" err="1" smtClean="0">
                <a:solidFill>
                  <a:srgbClr val="6A3904"/>
                </a:solidFill>
              </a:rPr>
              <a:t>Джинглики</a:t>
            </a:r>
            <a:r>
              <a:rPr lang="ru-RU" sz="2400" dirty="0" smtClean="0">
                <a:solidFill>
                  <a:srgbClr val="6A3904"/>
                </a:solidFill>
              </a:rPr>
              <a:t> №2 август 2014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</a:t>
            </a:r>
            <a:r>
              <a:rPr lang="ru-RU" sz="2400" dirty="0" err="1" smtClean="0">
                <a:solidFill>
                  <a:srgbClr val="6A3904"/>
                </a:solidFill>
              </a:rPr>
              <a:t>Джинглики</a:t>
            </a:r>
            <a:r>
              <a:rPr lang="ru-RU" sz="2400" dirty="0" smtClean="0">
                <a:solidFill>
                  <a:srgbClr val="6A3904"/>
                </a:solidFill>
              </a:rPr>
              <a:t> №3 сентябрь 2014</a:t>
            </a:r>
          </a:p>
          <a:p>
            <a:r>
              <a:rPr lang="ru-RU" sz="2400" dirty="0" smtClean="0">
                <a:solidFill>
                  <a:srgbClr val="6A3904"/>
                </a:solidFill>
              </a:rPr>
              <a:t>//</a:t>
            </a:r>
            <a:r>
              <a:rPr lang="ru-RU" sz="2400" dirty="0" err="1" smtClean="0">
                <a:solidFill>
                  <a:srgbClr val="6A3904"/>
                </a:solidFill>
              </a:rPr>
              <a:t>Эвер</a:t>
            </a:r>
            <a:r>
              <a:rPr lang="ru-RU" sz="2400" dirty="0" smtClean="0">
                <a:solidFill>
                  <a:srgbClr val="6A3904"/>
                </a:solidFill>
              </a:rPr>
              <a:t> </a:t>
            </a:r>
            <a:r>
              <a:rPr lang="ru-RU" sz="2400" dirty="0" err="1" smtClean="0">
                <a:solidFill>
                  <a:srgbClr val="6A3904"/>
                </a:solidFill>
              </a:rPr>
              <a:t>Афтэр</a:t>
            </a:r>
            <a:r>
              <a:rPr lang="ru-RU" sz="2400" dirty="0" smtClean="0">
                <a:solidFill>
                  <a:srgbClr val="6A3904"/>
                </a:solidFill>
              </a:rPr>
              <a:t> Хай №3 2016</a:t>
            </a:r>
            <a:endParaRPr lang="en-US" sz="2400" dirty="0" smtClean="0">
              <a:solidFill>
                <a:srgbClr val="6A3904"/>
              </a:solidFill>
            </a:endParaRPr>
          </a:p>
          <a:p>
            <a:r>
              <a:rPr lang="ru-RU" dirty="0" smtClean="0"/>
              <a:t>Интернет источники:</a:t>
            </a:r>
          </a:p>
          <a:p>
            <a:r>
              <a:rPr lang="en-US" dirty="0" smtClean="0">
                <a:hlinkClick r:id="rId2"/>
              </a:rPr>
              <a:t>www</a:t>
            </a:r>
            <a:r>
              <a:rPr lang="ru-RU" dirty="0" smtClean="0">
                <a:hlinkClick r:id="rId2"/>
              </a:rPr>
              <a:t>.</a:t>
            </a:r>
            <a:r>
              <a:rPr lang="en-US" dirty="0" smtClean="0">
                <a:hlinkClick r:id="rId2"/>
              </a:rPr>
              <a:t>classmag.ru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www.semeynaya-kuchka.ru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www.tvoi-povarenok.ru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www.semeynaya-kuchka.ru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www.det-magazines.ru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421</TotalTime>
  <Words>111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Кулинарный калейдоскоп в детских развивающих журналах</dc:title>
  <dc:creator>Наталья Зинина</dc:creator>
  <cp:lastModifiedBy>merubeko</cp:lastModifiedBy>
  <cp:revision>44</cp:revision>
  <dcterms:created xsi:type="dcterms:W3CDTF">2016-09-11T07:04:31Z</dcterms:created>
  <dcterms:modified xsi:type="dcterms:W3CDTF">2022-12-12T14:20:49Z</dcterms:modified>
</cp:coreProperties>
</file>