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61" r:id="rId3"/>
    <p:sldId id="259" r:id="rId4"/>
    <p:sldId id="264" r:id="rId5"/>
    <p:sldId id="266" r:id="rId6"/>
    <p:sldId id="269" r:id="rId7"/>
    <p:sldId id="27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38D39-B5FD-4D56-B4F8-213FB250323A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F12869-83A4-4695-91D0-C673C5AFAE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720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B1BE673-812A-4E00-AE83-2314A39F3708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E95DAC1-B64D-471B-8681-ABCE4D81CA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724" t="47935" r="64038" b="-39"/>
          <a:stretch>
            <a:fillRect/>
          </a:stretch>
        </p:blipFill>
        <p:spPr bwMode="auto">
          <a:xfrm>
            <a:off x="357158" y="3571876"/>
            <a:ext cx="2343182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Двойная волна 4"/>
          <p:cNvSpPr/>
          <p:nvPr/>
        </p:nvSpPr>
        <p:spPr>
          <a:xfrm>
            <a:off x="428596" y="214290"/>
            <a:ext cx="8429684" cy="2214578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Русская Народная игрушка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sp>
        <p:nvSpPr>
          <p:cNvPr id="7" name="Двойная волна 6"/>
          <p:cNvSpPr/>
          <p:nvPr/>
        </p:nvSpPr>
        <p:spPr>
          <a:xfrm>
            <a:off x="3214678" y="5214950"/>
            <a:ext cx="5357850" cy="1428760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Подготовила: 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воспитатель</a:t>
            </a:r>
          </a:p>
          <a:p>
            <a:pPr algn="r"/>
            <a:r>
              <a:rPr lang="ru-RU" sz="2000" dirty="0" err="1" smtClean="0">
                <a:solidFill>
                  <a:srgbClr val="002060"/>
                </a:solidFill>
                <a:latin typeface="Cambria" pitchFamily="18" charset="0"/>
              </a:rPr>
              <a:t>Гратий</a:t>
            </a:r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 Екатерина Викторовна</a:t>
            </a:r>
          </a:p>
          <a:p>
            <a:pPr algn="r"/>
            <a:r>
              <a:rPr lang="ru-RU" sz="2000" dirty="0" smtClean="0">
                <a:solidFill>
                  <a:srgbClr val="002060"/>
                </a:solidFill>
                <a:latin typeface="Cambria" pitchFamily="18" charset="0"/>
              </a:rPr>
              <a:t>2022 г.</a:t>
            </a:r>
          </a:p>
        </p:txBody>
      </p:sp>
      <p:pic>
        <p:nvPicPr>
          <p:cNvPr id="10242" name="Picture 2" descr="http://www.ya-zemlyak.ru/images/photoarhiv/%D0%9F%D1%80%D0%BE%D0%BC%D1%8B%D1%81%D0%BB%D1%8B/%D0%9A%D0%B0%D1%80%D0%9E%D1%81%D0%BE%D0%B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714620"/>
            <a:ext cx="2500330" cy="217112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8627" t="28583" r="51053" b="22667"/>
          <a:stretch>
            <a:fillRect/>
          </a:stretch>
        </p:blipFill>
        <p:spPr bwMode="auto">
          <a:xfrm>
            <a:off x="597449" y="4071942"/>
            <a:ext cx="3532934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1214422"/>
            <a:ext cx="8643998" cy="248603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Матрёшка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(от уменьшительного имени Матрёна) – русская деревянная игрушка в виде расписной куклы, внутри которой находятся подобные ей</a:t>
            </a:r>
          </a:p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Куклы меньшего размера. Число кукол три и более. Почти всегда они овальной формы  с плоским дном и состоят из двух частей – верхней и нижней. По традиции рисуется женщина в красном сарафане и платке.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G:\народные игрушки\362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024614"/>
            <a:ext cx="3807996" cy="25465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Двойная волна 5"/>
          <p:cNvSpPr/>
          <p:nvPr/>
        </p:nvSpPr>
        <p:spPr>
          <a:xfrm>
            <a:off x="2428860" y="214290"/>
            <a:ext cx="4500594" cy="857256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МАтрёшка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viki.rdf.ru/media/upload/preview/3_4.jpg"/>
          <p:cNvPicPr>
            <a:picLocks/>
          </p:cNvPicPr>
          <p:nvPr/>
        </p:nvPicPr>
        <p:blipFill>
          <a:blip r:embed="rId2" cstate="print"/>
          <a:srcRect l="24693" r="19335"/>
          <a:stretch>
            <a:fillRect/>
          </a:stretch>
        </p:blipFill>
        <p:spPr bwMode="auto">
          <a:xfrm>
            <a:off x="500034" y="3357562"/>
            <a:ext cx="2714644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Двойная волна 2"/>
          <p:cNvSpPr/>
          <p:nvPr/>
        </p:nvSpPr>
        <p:spPr>
          <a:xfrm>
            <a:off x="857224" y="214290"/>
            <a:ext cx="7286676" cy="1143008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Богородская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 игрушка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2050" name="Picture 2" descr="G:\народные игрушки\20201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071942"/>
            <a:ext cx="3302000" cy="2509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G:\народные игрушки\i004-4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1714488"/>
            <a:ext cx="4147342" cy="19907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волна 1"/>
          <p:cNvSpPr/>
          <p:nvPr/>
        </p:nvSpPr>
        <p:spPr>
          <a:xfrm>
            <a:off x="428596" y="214290"/>
            <a:ext cx="8358246" cy="1143008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Дымковская  игрушка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6146" name="Picture 2" descr="G:\народные игрушки\4рамка.jpg"/>
          <p:cNvPicPr>
            <a:picLocks noChangeAspect="1" noChangeArrowheads="1"/>
          </p:cNvPicPr>
          <p:nvPr/>
        </p:nvPicPr>
        <p:blipFill>
          <a:blip r:embed="rId2" cstate="print"/>
          <a:srcRect l="28929" t="52935"/>
          <a:stretch>
            <a:fillRect/>
          </a:stretch>
        </p:blipFill>
        <p:spPr bwMode="auto">
          <a:xfrm>
            <a:off x="3000364" y="4327533"/>
            <a:ext cx="4643470" cy="22447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2" descr="G:\народные игрушки\4рамка.jpg"/>
          <p:cNvPicPr>
            <a:picLocks noChangeAspect="1" noChangeArrowheads="1"/>
          </p:cNvPicPr>
          <p:nvPr/>
        </p:nvPicPr>
        <p:blipFill>
          <a:blip r:embed="rId2" cstate="print"/>
          <a:srcRect t="14579" r="70500" b="1761"/>
          <a:stretch>
            <a:fillRect/>
          </a:stretch>
        </p:blipFill>
        <p:spPr bwMode="auto">
          <a:xfrm>
            <a:off x="357158" y="1785926"/>
            <a:ext cx="2035918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7" name="Picture 3" descr="G:\народные игрушки\dymkovsk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000240"/>
            <a:ext cx="2786082" cy="1857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148" name="Picture 4" descr="G:\народные игрушки\i (3).jpg"/>
          <p:cNvPicPr>
            <a:picLocks noChangeAspect="1" noChangeArrowheads="1"/>
          </p:cNvPicPr>
          <p:nvPr/>
        </p:nvPicPr>
        <p:blipFill>
          <a:blip r:embed="rId4" cstate="print"/>
          <a:srcRect l="41406" t="23958" b="10416"/>
          <a:stretch>
            <a:fillRect/>
          </a:stretch>
        </p:blipFill>
        <p:spPr bwMode="auto">
          <a:xfrm>
            <a:off x="5857884" y="1611603"/>
            <a:ext cx="2928958" cy="24603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волна 1"/>
          <p:cNvSpPr/>
          <p:nvPr/>
        </p:nvSpPr>
        <p:spPr>
          <a:xfrm>
            <a:off x="428596" y="214290"/>
            <a:ext cx="8358246" cy="1143008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филимоновская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  игрушка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8193" name="Picture 1" descr="G:\народные игрушки\4eace9u-960.jpg"/>
          <p:cNvPicPr>
            <a:picLocks noChangeAspect="1" noChangeArrowheads="1"/>
          </p:cNvPicPr>
          <p:nvPr/>
        </p:nvPicPr>
        <p:blipFill>
          <a:blip r:embed="rId2" cstate="print"/>
          <a:srcRect l="11792" r="10717" b="4208"/>
          <a:stretch>
            <a:fillRect/>
          </a:stretch>
        </p:blipFill>
        <p:spPr bwMode="auto">
          <a:xfrm>
            <a:off x="5643570" y="4357694"/>
            <a:ext cx="2979385" cy="22021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4" name="Picture 2" descr="G:\народные игрушки\cb48bd83a4b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357694"/>
            <a:ext cx="3571900" cy="21931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5" name="Picture 3" descr="G:\народные игрушки\i (1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1571612"/>
            <a:ext cx="4720386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войная волна 1"/>
          <p:cNvSpPr/>
          <p:nvPr/>
        </p:nvSpPr>
        <p:spPr>
          <a:xfrm>
            <a:off x="285720" y="214290"/>
            <a:ext cx="8501122" cy="1143008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городецкая  деревянная  игрушка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3" name="Рисунок 2" descr="http://www.novate.ru/files/u11033/105-170-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00504"/>
            <a:ext cx="3714775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5602" name="Picture 2" descr="http://s017.radikal.ru/i414/1111/ac/978ad7cdb5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643050"/>
            <a:ext cx="2952770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5604" name="AutoShape 4" descr="https://im0-tub-ru.yandex.net/i?id=2818188c93e69d53c76f5befb15982ff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6" name="Picture 6" descr="http://cs7004.vk.me/c7007/v7007752/dbcd/rkhFKzge-U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571612"/>
            <a:ext cx="2786082" cy="2089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5608" name="Picture 8" descr="http://www.gorodetstour.ru/upload/userfiles/456456untitl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214818"/>
            <a:ext cx="380356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Двойная волна 6"/>
          <p:cNvSpPr/>
          <p:nvPr/>
        </p:nvSpPr>
        <p:spPr>
          <a:xfrm>
            <a:off x="1285852" y="4786322"/>
            <a:ext cx="6929486" cy="1143008"/>
          </a:xfrm>
          <a:prstGeom prst="doubleWave">
            <a:avLst/>
          </a:prstGeo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 Black" pitchFamily="34" charset="0"/>
              </a:rPr>
              <a:t>Спасибо за внимания!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rial Black" pitchFamily="34" charset="0"/>
            </a:endParaRPr>
          </a:p>
        </p:txBody>
      </p:sp>
      <p:pic>
        <p:nvPicPr>
          <p:cNvPr id="33794" name="Picture 2" descr="G:\народные игрушки\0008-008-Russkaja-kuk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785794"/>
            <a:ext cx="4476749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167</TotalTime>
  <Words>85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алина</cp:lastModifiedBy>
  <cp:revision>62</cp:revision>
  <dcterms:created xsi:type="dcterms:W3CDTF">2017-03-18T10:39:35Z</dcterms:created>
  <dcterms:modified xsi:type="dcterms:W3CDTF">2022-12-12T19:29:01Z</dcterms:modified>
</cp:coreProperties>
</file>