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0" r:id="rId3"/>
    <p:sldId id="256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CC99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24C27-BB6A-43AB-866A-4763469E98F9}" type="datetimeFigureOut">
              <a:rPr lang="ru-RU" smtClean="0"/>
              <a:pPr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02B80-36D9-4AE5-89A2-9A09A80646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3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12" Type="http://schemas.openxmlformats.org/officeDocument/2006/relationships/image" Target="../media/image12.jpeg"/><Relationship Id="rId2" Type="http://schemas.openxmlformats.org/officeDocument/2006/relationships/audio" Target="../media/audio1.wav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11" Type="http://schemas.openxmlformats.org/officeDocument/2006/relationships/image" Target="../media/image11.jpeg"/><Relationship Id="rId5" Type="http://schemas.openxmlformats.org/officeDocument/2006/relationships/image" Target="../media/image7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4" Type="http://schemas.openxmlformats.org/officeDocument/2006/relationships/image" Target="../media/image6.png"/><Relationship Id="rId9" Type="http://schemas.openxmlformats.org/officeDocument/2006/relationships/image" Target="../media/image1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16.jpeg"/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12" Type="http://schemas.openxmlformats.org/officeDocument/2006/relationships/image" Target="../media/image15.jpeg"/><Relationship Id="rId2" Type="http://schemas.openxmlformats.org/officeDocument/2006/relationships/audio" Target="../media/audio2.wav"/><Relationship Id="rId16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0.jpeg"/><Relationship Id="rId10" Type="http://schemas.openxmlformats.org/officeDocument/2006/relationships/image" Target="../media/image13.jpeg"/><Relationship Id="rId4" Type="http://schemas.openxmlformats.org/officeDocument/2006/relationships/image" Target="../media/image17.jpeg"/><Relationship Id="rId9" Type="http://schemas.openxmlformats.org/officeDocument/2006/relationships/image" Target="../media/image12.jpeg"/><Relationship Id="rId1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2.png"/><Relationship Id="rId3" Type="http://schemas.openxmlformats.org/officeDocument/2006/relationships/audio" Target="../media/audio1.wav"/><Relationship Id="rId7" Type="http://schemas.openxmlformats.org/officeDocument/2006/relationships/image" Target="../media/image16.jpeg"/><Relationship Id="rId12" Type="http://schemas.openxmlformats.org/officeDocument/2006/relationships/image" Target="../media/image1.jpeg"/><Relationship Id="rId2" Type="http://schemas.openxmlformats.org/officeDocument/2006/relationships/audio" Target="../media/audio2.wav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13.jpeg"/><Relationship Id="rId5" Type="http://schemas.openxmlformats.org/officeDocument/2006/relationships/image" Target="../media/image14.jpeg"/><Relationship Id="rId15" Type="http://schemas.openxmlformats.org/officeDocument/2006/relationships/image" Target="../media/image4.jpeg"/><Relationship Id="rId10" Type="http://schemas.openxmlformats.org/officeDocument/2006/relationships/image" Target="../media/image12.jpeg"/><Relationship Id="rId4" Type="http://schemas.openxmlformats.org/officeDocument/2006/relationships/image" Target="../media/image19.jpeg"/><Relationship Id="rId9" Type="http://schemas.openxmlformats.org/officeDocument/2006/relationships/image" Target="../media/image11.jpeg"/><Relationship Id="rId1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.jpeg"/><Relationship Id="rId3" Type="http://schemas.openxmlformats.org/officeDocument/2006/relationships/image" Target="../media/image6.png"/><Relationship Id="rId7" Type="http://schemas.openxmlformats.org/officeDocument/2006/relationships/image" Target="../media/image16.jpeg"/><Relationship Id="rId12" Type="http://schemas.openxmlformats.org/officeDocument/2006/relationships/image" Target="../media/image24.jpeg"/><Relationship Id="rId17" Type="http://schemas.openxmlformats.org/officeDocument/2006/relationships/image" Target="../media/image5.jpeg"/><Relationship Id="rId2" Type="http://schemas.openxmlformats.org/officeDocument/2006/relationships/audio" Target="../media/audio3.wav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3.jpeg"/><Relationship Id="rId5" Type="http://schemas.openxmlformats.org/officeDocument/2006/relationships/image" Target="../media/image21.jpeg"/><Relationship Id="rId15" Type="http://schemas.openxmlformats.org/officeDocument/2006/relationships/image" Target="../media/image3.jpeg"/><Relationship Id="rId10" Type="http://schemas.openxmlformats.org/officeDocument/2006/relationships/image" Target="../media/image18.jpeg"/><Relationship Id="rId4" Type="http://schemas.openxmlformats.org/officeDocument/2006/relationships/image" Target="../media/image20.jpeg"/><Relationship Id="rId9" Type="http://schemas.openxmlformats.org/officeDocument/2006/relationships/image" Target="../media/image22.jpeg"/><Relationship Id="rId1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85918" y="1571612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9055" y="1142984"/>
            <a:ext cx="7465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Народные промыслы»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2285984" y="3429000"/>
            <a:ext cx="4643470" cy="2857520"/>
            <a:chOff x="1500166" y="3143248"/>
            <a:chExt cx="6215106" cy="3571900"/>
          </a:xfrm>
        </p:grpSpPr>
        <p:grpSp>
          <p:nvGrpSpPr>
            <p:cNvPr id="10" name="Группа 27"/>
            <p:cNvGrpSpPr/>
            <p:nvPr/>
          </p:nvGrpSpPr>
          <p:grpSpPr>
            <a:xfrm>
              <a:off x="1500166" y="3143248"/>
              <a:ext cx="6215106" cy="3571900"/>
              <a:chOff x="1500166" y="3143248"/>
              <a:chExt cx="6215106" cy="3571900"/>
            </a:xfrm>
          </p:grpSpPr>
          <p:sp>
            <p:nvSpPr>
              <p:cNvPr id="16" name="Прямоугольник 15"/>
              <p:cNvSpPr/>
              <p:nvPr/>
            </p:nvSpPr>
            <p:spPr>
              <a:xfrm>
                <a:off x="1500166" y="3143248"/>
                <a:ext cx="6215106" cy="357190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7" name="Прямая соединительная линия 16"/>
              <p:cNvCxnSpPr/>
              <p:nvPr/>
            </p:nvCxnSpPr>
            <p:spPr>
              <a:xfrm rot="5400000">
                <a:off x="4144166" y="4928404"/>
                <a:ext cx="35719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rot="5400000">
                <a:off x="1500960" y="4928404"/>
                <a:ext cx="3571900" cy="1588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>
                <a:stCxn id="16" idx="1"/>
              </p:cNvCxnSpPr>
              <p:nvPr/>
            </p:nvCxnSpPr>
            <p:spPr>
              <a:xfrm rot="10800000" flipH="1">
                <a:off x="1500166" y="4929198"/>
                <a:ext cx="178595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>
                <a:endCxn id="16" idx="3"/>
              </p:cNvCxnSpPr>
              <p:nvPr/>
            </p:nvCxnSpPr>
            <p:spPr>
              <a:xfrm flipV="1">
                <a:off x="5929322" y="4929198"/>
                <a:ext cx="178595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Рисунок 10" descr="Подушки оптом в разделе &quot;Бытовые товары / Другие&quot; Москва"/>
            <p:cNvPicPr/>
            <p:nvPr/>
          </p:nvPicPr>
          <p:blipFill>
            <a:blip r:embed="rId2" cstate="print"/>
            <a:srcRect l="4693" t="2951" r="8178" b="5719"/>
            <a:stretch>
              <a:fillRect/>
            </a:stretch>
          </p:blipFill>
          <p:spPr bwMode="auto">
            <a:xfrm>
              <a:off x="6215074" y="5072074"/>
              <a:ext cx="1285884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1" descr="Иллюстрация 1 из 8 для Раскраска. Гжельская роспись Лабиринт - книги"/>
            <p:cNvPicPr/>
            <p:nvPr/>
          </p:nvPicPr>
          <p:blipFill>
            <a:blip r:embed="rId3"/>
            <a:srcRect l="6299" t="1095" r="53763" b="8759"/>
            <a:stretch>
              <a:fillRect/>
            </a:stretch>
          </p:blipFill>
          <p:spPr bwMode="auto">
            <a:xfrm>
              <a:off x="3428992" y="3214686"/>
              <a:ext cx="2366968" cy="3429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Рисунок 12" descr="Гжель,роспись"/>
            <p:cNvPicPr/>
            <p:nvPr/>
          </p:nvPicPr>
          <p:blipFill>
            <a:blip r:embed="rId4" cstate="print"/>
            <a:srcRect l="2938" t="4484" r="3508" b="3064"/>
            <a:stretch>
              <a:fillRect/>
            </a:stretch>
          </p:blipFill>
          <p:spPr bwMode="auto">
            <a:xfrm>
              <a:off x="1571604" y="3357562"/>
              <a:ext cx="1643074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Рисунок 13" descr="Петушок Гжель Арт. 433161"/>
            <p:cNvPicPr/>
            <p:nvPr/>
          </p:nvPicPr>
          <p:blipFill>
            <a:blip r:embed="rId5" cstate="print"/>
            <a:srcRect l="8285" t="4128" r="5077" b="4128"/>
            <a:stretch>
              <a:fillRect/>
            </a:stretch>
          </p:blipFill>
          <p:spPr bwMode="auto">
            <a:xfrm>
              <a:off x="6143636" y="3214686"/>
              <a:ext cx="1357322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Рисунок 14" descr="Гжель - узоры славянской души!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71604" y="5072074"/>
              <a:ext cx="1643074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714357"/>
            <a:ext cx="52864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учить детей находить предметы определенного промысла  среди предложенных;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внимание, наблюдательность,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логическое мышление, речь-доказательство.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Помочь детям познакомиться с особенностями узоров и подбора цветов, а также с различными изделиями таких народных промыслов, как хохлома,  дымковская игрушка, гжель.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любовь к прекрасному.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Игровое правило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Поиск нужных картинок,   выбираем их по правилу:  дымковская игрушка к    дымковской ,хохлома к хохломе и т.д.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Группа 31"/>
          <p:cNvGrpSpPr/>
          <p:nvPr/>
        </p:nvGrpSpPr>
        <p:grpSpPr>
          <a:xfrm>
            <a:off x="1500166" y="3143248"/>
            <a:ext cx="6215106" cy="3571900"/>
            <a:chOff x="1500166" y="3143248"/>
            <a:chExt cx="6215106" cy="35719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500166" y="3143248"/>
              <a:ext cx="6215106" cy="35719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 rot="5400000">
              <a:off x="4144166" y="4928404"/>
              <a:ext cx="357190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1500960" y="4928404"/>
              <a:ext cx="3571900" cy="1588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4" idx="1"/>
            </p:cNvCxnSpPr>
            <p:nvPr/>
          </p:nvCxnSpPr>
          <p:spPr>
            <a:xfrm rot="10800000" flipH="1">
              <a:off x="1500166" y="4929198"/>
              <a:ext cx="178595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endCxn id="4" idx="3"/>
            </p:cNvCxnSpPr>
            <p:nvPr/>
          </p:nvCxnSpPr>
          <p:spPr>
            <a:xfrm flipV="1">
              <a:off x="5929322" y="4929198"/>
              <a:ext cx="178595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Рисунок 16" descr="Иллюстрация 1 из 5 для Раскраска. Дымковская роспись Лабиринт - книги"/>
          <p:cNvPicPr/>
          <p:nvPr/>
        </p:nvPicPr>
        <p:blipFill>
          <a:blip r:embed="rId4"/>
          <a:srcRect l="7307" t="2790" r="57668" b="11589"/>
          <a:stretch>
            <a:fillRect/>
          </a:stretch>
        </p:blipFill>
        <p:spPr bwMode="auto">
          <a:xfrm>
            <a:off x="3500430" y="3214686"/>
            <a:ext cx="214314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Группа 28"/>
          <p:cNvGrpSpPr/>
          <p:nvPr/>
        </p:nvGrpSpPr>
        <p:grpSpPr>
          <a:xfrm>
            <a:off x="142844" y="71414"/>
            <a:ext cx="8858312" cy="2928934"/>
            <a:chOff x="142844" y="71414"/>
            <a:chExt cx="8858312" cy="2928934"/>
          </a:xfrm>
        </p:grpSpPr>
        <p:sp>
          <p:nvSpPr>
            <p:cNvPr id="37" name="Прямоугольник 36"/>
            <p:cNvSpPr/>
            <p:nvPr/>
          </p:nvSpPr>
          <p:spPr>
            <a:xfrm>
              <a:off x="142844" y="71414"/>
              <a:ext cx="8858312" cy="292893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14282" y="142852"/>
              <a:ext cx="8715436" cy="278608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9" name="Прямая соединительная линия 18"/>
            <p:cNvCxnSpPr>
              <a:stCxn id="5" idx="0"/>
              <a:endCxn id="5" idx="2"/>
            </p:cNvCxnSpPr>
            <p:nvPr/>
          </p:nvCxnSpPr>
          <p:spPr>
            <a:xfrm rot="16200000" flipH="1">
              <a:off x="3178959" y="1535893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H="1">
              <a:off x="4679951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6200000" flipH="1">
              <a:off x="1679555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>
              <a:stCxn id="5" idx="1"/>
              <a:endCxn id="5" idx="3"/>
            </p:cNvCxnSpPr>
            <p:nvPr/>
          </p:nvCxnSpPr>
          <p:spPr>
            <a:xfrm rot="10800000" flipH="1">
              <a:off x="214282" y="1535893"/>
              <a:ext cx="8715436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16200000" flipH="1">
              <a:off x="6180149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16200000" flipH="1">
              <a:off x="250795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2" name="Рисунок 51" descr="Дымковская игрушка - Декоративно прикладное искусство - Картинки по искусству"/>
          <p:cNvPicPr/>
          <p:nvPr/>
        </p:nvPicPr>
        <p:blipFill>
          <a:blip r:embed="rId5"/>
          <a:srcRect l="2439" r="2439" b="3922"/>
          <a:stretch>
            <a:fillRect/>
          </a:stretch>
        </p:blipFill>
        <p:spPr bwMode="auto">
          <a:xfrm>
            <a:off x="4725991" y="1535881"/>
            <a:ext cx="1143008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Рисунок 52" descr="Гжель,роспись"/>
          <p:cNvPicPr/>
          <p:nvPr/>
        </p:nvPicPr>
        <p:blipFill>
          <a:blip r:embed="rId6"/>
          <a:srcRect l="2938" t="4484" r="3508" b="3064"/>
          <a:stretch>
            <a:fillRect/>
          </a:stretch>
        </p:blipFill>
        <p:spPr bwMode="auto">
          <a:xfrm>
            <a:off x="4643438" y="285728"/>
            <a:ext cx="1404000" cy="11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Рисунок 53" descr="Петушок Гжель Арт. 433161"/>
          <p:cNvPicPr/>
          <p:nvPr/>
        </p:nvPicPr>
        <p:blipFill>
          <a:blip r:embed="rId7" cstate="print"/>
          <a:srcRect l="8285" t="4128" r="5077" b="4128"/>
          <a:stretch>
            <a:fillRect/>
          </a:stretch>
        </p:blipFill>
        <p:spPr bwMode="auto">
          <a:xfrm>
            <a:off x="7715272" y="214290"/>
            <a:ext cx="1143008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Рисунок 54" descr="Гжель - узоры славянской души!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14480" y="1571612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Рисунок 55" descr="Подушки оптом в разделе &quot;Бытовые товары / Другие&quot; Москва"/>
          <p:cNvPicPr/>
          <p:nvPr/>
        </p:nvPicPr>
        <p:blipFill>
          <a:blip r:embed="rId9" cstate="print"/>
          <a:srcRect l="4693" t="2951" r="8178" b="5719"/>
          <a:stretch>
            <a:fillRect/>
          </a:stretch>
        </p:blipFill>
        <p:spPr bwMode="auto">
          <a:xfrm>
            <a:off x="6357950" y="1643050"/>
            <a:ext cx="1071570" cy="118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Рисунок 56" descr="Ваза (хохлома) - Вазы Хохлома / Хохлома - www.posezonam.ru/content"/>
          <p:cNvPicPr/>
          <p:nvPr/>
        </p:nvPicPr>
        <p:blipFill>
          <a:blip r:embed="rId10" cstate="print"/>
          <a:srcRect l="6965" t="6293" r="10448"/>
          <a:stretch>
            <a:fillRect/>
          </a:stretch>
        </p:blipFill>
        <p:spPr bwMode="auto">
          <a:xfrm>
            <a:off x="3428992" y="1643050"/>
            <a:ext cx="85725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Рисунок 57" descr="М-25 Стул детский деревянный Хохлома с хохломской росписью - Пирамида"/>
          <p:cNvPicPr/>
          <p:nvPr/>
        </p:nvPicPr>
        <p:blipFill>
          <a:blip r:embed="rId11" cstate="print"/>
          <a:srcRect t="-1961" r="27059"/>
          <a:stretch>
            <a:fillRect/>
          </a:stretch>
        </p:blipFill>
        <p:spPr bwMode="auto">
          <a:xfrm>
            <a:off x="1857356" y="214290"/>
            <a:ext cx="1000132" cy="12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Рисунок 58" descr="http://im3-tub-ru.yandex.net/i?id=1bcfb831766cfe62038dd36080fae36d-03-144&amp;n=21"/>
          <p:cNvPicPr/>
          <p:nvPr/>
        </p:nvPicPr>
        <p:blipFill>
          <a:blip r:embed="rId12"/>
          <a:srcRect l="10000" t="5000" r="5000" b="10000"/>
          <a:stretch>
            <a:fillRect/>
          </a:stretch>
        </p:blipFill>
        <p:spPr bwMode="auto">
          <a:xfrm>
            <a:off x="285720" y="1571612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Рисунок 59" descr="Народная роспись - The sims 3 in Russia - Русскоязычный форум игры The sims 3"/>
          <p:cNvPicPr/>
          <p:nvPr/>
        </p:nvPicPr>
        <p:blipFill>
          <a:blip r:embed="rId13" cstate="print"/>
          <a:srcRect l="5296" t="15265" r="6542"/>
          <a:stretch>
            <a:fillRect/>
          </a:stretch>
        </p:blipFill>
        <p:spPr bwMode="auto">
          <a:xfrm>
            <a:off x="6143636" y="214290"/>
            <a:ext cx="134778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Рисунок 40" descr="Олень - Картинка 5/40"/>
          <p:cNvPicPr/>
          <p:nvPr/>
        </p:nvPicPr>
        <p:blipFill>
          <a:blip r:embed="rId14"/>
          <a:srcRect l="7286" t="3178" r="19850"/>
          <a:stretch>
            <a:fillRect/>
          </a:stretch>
        </p:blipFill>
        <p:spPr bwMode="auto">
          <a:xfrm>
            <a:off x="618133" y="168454"/>
            <a:ext cx="1000132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Рисунок 39" descr="http://img1.liveinternet.ru/images/attach/c/7/96/613/96613393_large_539704.jpg"/>
          <p:cNvPicPr/>
          <p:nvPr/>
        </p:nvPicPr>
        <p:blipFill>
          <a:blip r:embed="rId15"/>
          <a:srcRect l="10833" t="12108" r="11000" b="4558"/>
          <a:stretch>
            <a:fillRect/>
          </a:stretch>
        </p:blipFill>
        <p:spPr bwMode="auto">
          <a:xfrm>
            <a:off x="3313919" y="171385"/>
            <a:ext cx="1116000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 descr="дымковская игрушка картинки - Всемирная схемотехника"/>
          <p:cNvPicPr/>
          <p:nvPr/>
        </p:nvPicPr>
        <p:blipFill>
          <a:blip r:embed="rId16"/>
          <a:srcRect l="33607" t="2641" r="39127" b="20769"/>
          <a:stretch>
            <a:fillRect/>
          </a:stretch>
        </p:blipFill>
        <p:spPr bwMode="auto">
          <a:xfrm>
            <a:off x="7795451" y="1480107"/>
            <a:ext cx="785818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16598 0.25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99" y="128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9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1566 0.7208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30" y="3604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81481E-6 L 0.15035 0.5203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17" y="2601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48148E-6 L 0.16216 0.4687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8" y="234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/>
          <p:cNvGrpSpPr/>
          <p:nvPr/>
        </p:nvGrpSpPr>
        <p:grpSpPr>
          <a:xfrm>
            <a:off x="1500166" y="3143248"/>
            <a:ext cx="6215106" cy="3571900"/>
            <a:chOff x="1500166" y="3143248"/>
            <a:chExt cx="6215106" cy="357190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1500166" y="3143248"/>
              <a:ext cx="6215106" cy="35719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4144166" y="4928404"/>
              <a:ext cx="357190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1500960" y="4928404"/>
              <a:ext cx="3571900" cy="1588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>
              <a:stCxn id="32" idx="1"/>
            </p:cNvCxnSpPr>
            <p:nvPr/>
          </p:nvCxnSpPr>
          <p:spPr>
            <a:xfrm rot="10800000" flipH="1">
              <a:off x="1500166" y="4929198"/>
              <a:ext cx="178595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>
              <a:endCxn id="32" idx="3"/>
            </p:cNvCxnSpPr>
            <p:nvPr/>
          </p:nvCxnSpPr>
          <p:spPr>
            <a:xfrm flipV="1">
              <a:off x="5929322" y="4929198"/>
              <a:ext cx="178595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"/>
          <p:cNvGrpSpPr/>
          <p:nvPr/>
        </p:nvGrpSpPr>
        <p:grpSpPr>
          <a:xfrm>
            <a:off x="142844" y="71414"/>
            <a:ext cx="8858312" cy="2928934"/>
            <a:chOff x="142844" y="71414"/>
            <a:chExt cx="8858312" cy="292893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142844" y="71414"/>
              <a:ext cx="8858312" cy="292893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14282" y="142852"/>
              <a:ext cx="8715436" cy="278608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8" name="Прямая соединительная линия 7"/>
            <p:cNvCxnSpPr>
              <a:stCxn id="7" idx="0"/>
              <a:endCxn id="7" idx="2"/>
            </p:cNvCxnSpPr>
            <p:nvPr/>
          </p:nvCxnSpPr>
          <p:spPr>
            <a:xfrm rot="16200000" flipH="1">
              <a:off x="3178959" y="1535893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H="1">
              <a:off x="4679951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6200000" flipH="1">
              <a:off x="1679555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7" idx="1"/>
              <a:endCxn id="7" idx="3"/>
            </p:cNvCxnSpPr>
            <p:nvPr/>
          </p:nvCxnSpPr>
          <p:spPr>
            <a:xfrm rot="10800000" flipH="1">
              <a:off x="214282" y="1535893"/>
              <a:ext cx="8715436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H="1">
              <a:off x="6180149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H="1">
              <a:off x="250795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Рисунок 13" descr="Дымковская игрушка - Декоративно прикладное искусство - Картинки по искусству"/>
          <p:cNvPicPr/>
          <p:nvPr/>
        </p:nvPicPr>
        <p:blipFill>
          <a:blip r:embed="rId4"/>
          <a:srcRect l="2439" r="2439" b="3922"/>
          <a:stretch>
            <a:fillRect/>
          </a:stretch>
        </p:blipFill>
        <p:spPr bwMode="auto">
          <a:xfrm>
            <a:off x="4857752" y="1571612"/>
            <a:ext cx="1143008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Гжель,роспись"/>
          <p:cNvPicPr/>
          <p:nvPr/>
        </p:nvPicPr>
        <p:blipFill>
          <a:blip r:embed="rId5"/>
          <a:srcRect l="2938" t="4484" r="3508" b="3064"/>
          <a:stretch>
            <a:fillRect/>
          </a:stretch>
        </p:blipFill>
        <p:spPr bwMode="auto">
          <a:xfrm>
            <a:off x="4643438" y="285728"/>
            <a:ext cx="1404000" cy="11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Петушок Гжель Арт. 433161"/>
          <p:cNvPicPr/>
          <p:nvPr/>
        </p:nvPicPr>
        <p:blipFill>
          <a:blip r:embed="rId6" cstate="print"/>
          <a:srcRect l="8285" t="4128" r="5077" b="4128"/>
          <a:stretch>
            <a:fillRect/>
          </a:stretch>
        </p:blipFill>
        <p:spPr bwMode="auto">
          <a:xfrm>
            <a:off x="7715272" y="214290"/>
            <a:ext cx="1143008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Гжель - узоры славянской души!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1571612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Подушки оптом в разделе &quot;Бытовые товары / Другие&quot; Москва"/>
          <p:cNvPicPr/>
          <p:nvPr/>
        </p:nvPicPr>
        <p:blipFill>
          <a:blip r:embed="rId8" cstate="print"/>
          <a:srcRect l="4693" t="2951" r="8178" b="5719"/>
          <a:stretch>
            <a:fillRect/>
          </a:stretch>
        </p:blipFill>
        <p:spPr bwMode="auto">
          <a:xfrm>
            <a:off x="6357950" y="1643050"/>
            <a:ext cx="1071570" cy="118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im3-tub-ru.yandex.net/i?id=1bcfb831766cfe62038dd36080fae36d-03-144&amp;n=21"/>
          <p:cNvPicPr/>
          <p:nvPr/>
        </p:nvPicPr>
        <p:blipFill>
          <a:blip r:embed="rId9"/>
          <a:srcRect l="10000" t="5000" r="5000" b="10000"/>
          <a:stretch>
            <a:fillRect/>
          </a:stretch>
        </p:blipFill>
        <p:spPr bwMode="auto">
          <a:xfrm>
            <a:off x="285720" y="1571612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Народная роспись - The sims 3 in Russia - Русскоязычный форум игры The sims 3"/>
          <p:cNvPicPr/>
          <p:nvPr/>
        </p:nvPicPr>
        <p:blipFill>
          <a:blip r:embed="rId10" cstate="print"/>
          <a:srcRect l="5296" t="15265" r="6542"/>
          <a:stretch>
            <a:fillRect/>
          </a:stretch>
        </p:blipFill>
        <p:spPr bwMode="auto">
          <a:xfrm>
            <a:off x="6143636" y="214290"/>
            <a:ext cx="134778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Олень - Картинка 5/40"/>
          <p:cNvPicPr/>
          <p:nvPr/>
        </p:nvPicPr>
        <p:blipFill>
          <a:blip r:embed="rId11"/>
          <a:srcRect l="7286" t="3178" r="19850"/>
          <a:stretch>
            <a:fillRect/>
          </a:stretch>
        </p:blipFill>
        <p:spPr bwMode="auto">
          <a:xfrm>
            <a:off x="428596" y="214290"/>
            <a:ext cx="1000132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img1.liveinternet.ru/images/attach/c/7/96/613/96613393_large_539704.jpg"/>
          <p:cNvPicPr/>
          <p:nvPr/>
        </p:nvPicPr>
        <p:blipFill>
          <a:blip r:embed="rId12"/>
          <a:srcRect l="10833" t="12108" r="11000" b="4558"/>
          <a:stretch>
            <a:fillRect/>
          </a:stretch>
        </p:blipFill>
        <p:spPr bwMode="auto">
          <a:xfrm>
            <a:off x="3286116" y="214290"/>
            <a:ext cx="1116000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дымковская игрушка картинки - Всемирная схемотехника"/>
          <p:cNvPicPr/>
          <p:nvPr/>
        </p:nvPicPr>
        <p:blipFill>
          <a:blip r:embed="rId13"/>
          <a:srcRect l="33607" t="2641" r="39127" b="20769"/>
          <a:stretch>
            <a:fillRect/>
          </a:stretch>
        </p:blipFill>
        <p:spPr bwMode="auto">
          <a:xfrm>
            <a:off x="7929586" y="1571612"/>
            <a:ext cx="785818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Иллюстрация 1 из 8 для Раскраска. Хохломская роспись Лабиринт - книги"/>
          <p:cNvPicPr/>
          <p:nvPr/>
        </p:nvPicPr>
        <p:blipFill>
          <a:blip r:embed="rId14"/>
          <a:srcRect l="6299" t="4844" r="58134" b="7279"/>
          <a:stretch>
            <a:fillRect/>
          </a:stretch>
        </p:blipFill>
        <p:spPr bwMode="auto">
          <a:xfrm>
            <a:off x="3500430" y="3214686"/>
            <a:ext cx="2143140" cy="34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Ваза (хохлома) - Вазы Хохлома / Хохлома - www.posezonam.ru/content"/>
          <p:cNvPicPr/>
          <p:nvPr/>
        </p:nvPicPr>
        <p:blipFill>
          <a:blip r:embed="rId15" cstate="print"/>
          <a:srcRect l="6965" t="6293" r="10448"/>
          <a:stretch>
            <a:fillRect/>
          </a:stretch>
        </p:blipFill>
        <p:spPr bwMode="auto">
          <a:xfrm>
            <a:off x="3428992" y="1643050"/>
            <a:ext cx="85725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М-25 Стул детский деревянный Хохлома с хохломской росписью - Пирамида"/>
          <p:cNvPicPr/>
          <p:nvPr/>
        </p:nvPicPr>
        <p:blipFill>
          <a:blip r:embed="rId16" cstate="print"/>
          <a:srcRect t="-1961" r="27059"/>
          <a:stretch>
            <a:fillRect/>
          </a:stretch>
        </p:blipFill>
        <p:spPr bwMode="auto">
          <a:xfrm>
            <a:off x="1857356" y="214290"/>
            <a:ext cx="1000132" cy="12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07495E-6 L 0.15747 0.26232 " pathEditMode="relative" ptsTypes="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6.0421E-6 L -2.77778E-7 0.73445 " pathEditMode="relative" ptsTypes="AA"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63313E-6 L 0.33021 0.25584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00" y="12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25468E-6 L -0.00139 0.73144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36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1500166" y="3143248"/>
            <a:ext cx="6215106" cy="3571900"/>
            <a:chOff x="1500166" y="3143248"/>
            <a:chExt cx="6215106" cy="35719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500166" y="3143248"/>
              <a:ext cx="6215106" cy="35719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4144166" y="4928404"/>
              <a:ext cx="357190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1500960" y="4928404"/>
              <a:ext cx="3571900" cy="1588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>
              <a:stCxn id="26" idx="1"/>
            </p:cNvCxnSpPr>
            <p:nvPr/>
          </p:nvCxnSpPr>
          <p:spPr>
            <a:xfrm rot="10800000" flipH="1">
              <a:off x="1500166" y="4929198"/>
              <a:ext cx="178595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endCxn id="26" idx="3"/>
            </p:cNvCxnSpPr>
            <p:nvPr/>
          </p:nvCxnSpPr>
          <p:spPr>
            <a:xfrm flipV="1">
              <a:off x="5929322" y="4929198"/>
              <a:ext cx="1785950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"/>
          <p:cNvGrpSpPr/>
          <p:nvPr/>
        </p:nvGrpSpPr>
        <p:grpSpPr>
          <a:xfrm>
            <a:off x="142844" y="71414"/>
            <a:ext cx="8858312" cy="2928934"/>
            <a:chOff x="142844" y="71414"/>
            <a:chExt cx="8858312" cy="292893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42844" y="71414"/>
              <a:ext cx="8858312" cy="292893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4282" y="142852"/>
              <a:ext cx="8715436" cy="278608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>
              <a:stCxn id="6" idx="0"/>
              <a:endCxn id="6" idx="2"/>
            </p:cNvCxnSpPr>
            <p:nvPr/>
          </p:nvCxnSpPr>
          <p:spPr>
            <a:xfrm rot="16200000" flipH="1">
              <a:off x="3178959" y="1535893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16200000" flipH="1">
              <a:off x="4679951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H="1">
              <a:off x="1679555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6" idx="1"/>
              <a:endCxn id="6" idx="3"/>
            </p:cNvCxnSpPr>
            <p:nvPr/>
          </p:nvCxnSpPr>
          <p:spPr>
            <a:xfrm rot="10800000" flipH="1">
              <a:off x="214282" y="1535893"/>
              <a:ext cx="8715436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6200000" flipH="1">
              <a:off x="6180149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H="1">
              <a:off x="250795" y="1535099"/>
              <a:ext cx="278608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Рисунок 12" descr="Дымковская игрушка - Декоративно прикладное искусство - Картинки по искусству"/>
          <p:cNvPicPr/>
          <p:nvPr/>
        </p:nvPicPr>
        <p:blipFill>
          <a:blip r:embed="rId4"/>
          <a:srcRect l="2439" r="2439" b="3922"/>
          <a:stretch>
            <a:fillRect/>
          </a:stretch>
        </p:blipFill>
        <p:spPr bwMode="auto">
          <a:xfrm>
            <a:off x="4857752" y="1571612"/>
            <a:ext cx="1143008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Олень - Картинка 5/40"/>
          <p:cNvPicPr/>
          <p:nvPr/>
        </p:nvPicPr>
        <p:blipFill>
          <a:blip r:embed="rId5"/>
          <a:srcRect l="7286" t="3178" r="19850"/>
          <a:stretch>
            <a:fillRect/>
          </a:stretch>
        </p:blipFill>
        <p:spPr bwMode="auto">
          <a:xfrm>
            <a:off x="428596" y="214290"/>
            <a:ext cx="1000132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img1.liveinternet.ru/images/attach/c/7/96/613/96613393_large_539704.jpg"/>
          <p:cNvPicPr/>
          <p:nvPr/>
        </p:nvPicPr>
        <p:blipFill>
          <a:blip r:embed="rId6"/>
          <a:srcRect l="10833" t="12108" r="11000" b="4558"/>
          <a:stretch>
            <a:fillRect/>
          </a:stretch>
        </p:blipFill>
        <p:spPr bwMode="auto">
          <a:xfrm>
            <a:off x="3286116" y="214290"/>
            <a:ext cx="1116000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дымковская игрушка картинки - Всемирная схемотехника"/>
          <p:cNvPicPr/>
          <p:nvPr/>
        </p:nvPicPr>
        <p:blipFill>
          <a:blip r:embed="rId7"/>
          <a:srcRect l="33607" t="2641" r="39127" b="20769"/>
          <a:stretch>
            <a:fillRect/>
          </a:stretch>
        </p:blipFill>
        <p:spPr bwMode="auto">
          <a:xfrm>
            <a:off x="7929586" y="1571612"/>
            <a:ext cx="785818" cy="13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Ваза (хохлома) - Вазы Хохлома / Хохлома - www.posezonam.ru/content"/>
          <p:cNvPicPr/>
          <p:nvPr/>
        </p:nvPicPr>
        <p:blipFill>
          <a:blip r:embed="rId8" cstate="print"/>
          <a:srcRect l="6965" t="6293" r="10448"/>
          <a:stretch>
            <a:fillRect/>
          </a:stretch>
        </p:blipFill>
        <p:spPr bwMode="auto">
          <a:xfrm>
            <a:off x="3428992" y="1643050"/>
            <a:ext cx="85725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М-25 Стул детский деревянный Хохлома с хохломской росписью - Пирамида"/>
          <p:cNvPicPr/>
          <p:nvPr/>
        </p:nvPicPr>
        <p:blipFill>
          <a:blip r:embed="rId9" cstate="print"/>
          <a:srcRect t="-1961" r="27059"/>
          <a:stretch>
            <a:fillRect/>
          </a:stretch>
        </p:blipFill>
        <p:spPr bwMode="auto">
          <a:xfrm>
            <a:off x="1857356" y="214290"/>
            <a:ext cx="1000132" cy="12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3-tub-ru.yandex.net/i?id=1bcfb831766cfe62038dd36080fae36d-03-144&amp;n=21"/>
          <p:cNvPicPr/>
          <p:nvPr/>
        </p:nvPicPr>
        <p:blipFill>
          <a:blip r:embed="rId10"/>
          <a:srcRect l="10000" t="5000" r="5000" b="10000"/>
          <a:stretch>
            <a:fillRect/>
          </a:stretch>
        </p:blipFill>
        <p:spPr bwMode="auto">
          <a:xfrm>
            <a:off x="285720" y="1571612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Народная роспись - The sims 3 in Russia - Русскоязычный форум игры The sims 3"/>
          <p:cNvPicPr/>
          <p:nvPr/>
        </p:nvPicPr>
        <p:blipFill>
          <a:blip r:embed="rId11" cstate="print"/>
          <a:srcRect l="5296" t="15265" r="6542"/>
          <a:stretch>
            <a:fillRect/>
          </a:stretch>
        </p:blipFill>
        <p:spPr bwMode="auto">
          <a:xfrm>
            <a:off x="6143636" y="214290"/>
            <a:ext cx="1347787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Подушки оптом в разделе &quot;Бытовые товары / Другие&quot; Москва"/>
          <p:cNvPicPr/>
          <p:nvPr/>
        </p:nvPicPr>
        <p:blipFill>
          <a:blip r:embed="rId12" cstate="print"/>
          <a:srcRect l="4693" t="2951" r="8178" b="5719"/>
          <a:stretch>
            <a:fillRect/>
          </a:stretch>
        </p:blipFill>
        <p:spPr bwMode="auto">
          <a:xfrm>
            <a:off x="6357950" y="1643050"/>
            <a:ext cx="1071570" cy="118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Иллюстрация 1 из 8 для Раскраска. Гжельская роспись Лабиринт - книги"/>
          <p:cNvPicPr/>
          <p:nvPr/>
        </p:nvPicPr>
        <p:blipFill>
          <a:blip r:embed="rId13"/>
          <a:srcRect l="6299" t="1095" r="53763" b="8759"/>
          <a:stretch>
            <a:fillRect/>
          </a:stretch>
        </p:blipFill>
        <p:spPr bwMode="auto">
          <a:xfrm>
            <a:off x="3428992" y="3214686"/>
            <a:ext cx="236696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Гжель,роспись"/>
          <p:cNvPicPr/>
          <p:nvPr/>
        </p:nvPicPr>
        <p:blipFill>
          <a:blip r:embed="rId14"/>
          <a:srcRect l="2938" t="4484" r="3508" b="3064"/>
          <a:stretch>
            <a:fillRect/>
          </a:stretch>
        </p:blipFill>
        <p:spPr bwMode="auto">
          <a:xfrm>
            <a:off x="4643438" y="285728"/>
            <a:ext cx="1404000" cy="11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Петушок Гжель Арт. 433161"/>
          <p:cNvPicPr/>
          <p:nvPr/>
        </p:nvPicPr>
        <p:blipFill>
          <a:blip r:embed="rId15" cstate="print"/>
          <a:srcRect l="8285" t="4128" r="5077" b="4128"/>
          <a:stretch>
            <a:fillRect/>
          </a:stretch>
        </p:blipFill>
        <p:spPr bwMode="auto">
          <a:xfrm>
            <a:off x="7715272" y="214290"/>
            <a:ext cx="1143008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Гжель - узоры славянской души!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14480" y="1571612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64955E-6 L -2.77778E-6 0.5246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9.36849E-7 L -0.32292 0.45107 " pathEditMode="relative" ptsTypes="AA">
                                      <p:cBhvr>
                                        <p:cTn id="5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06639E-6 L -0.00972 0.5304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26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78279E-6 L -0.16215 0.46842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23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ngelds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214282" y="500042"/>
            <a:ext cx="4286280" cy="2571768"/>
            <a:chOff x="1500166" y="3143248"/>
            <a:chExt cx="6215106" cy="357190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500166" y="3143248"/>
              <a:ext cx="6215106" cy="3571900"/>
              <a:chOff x="1500166" y="3143248"/>
              <a:chExt cx="6215106" cy="3571900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1500166" y="3143248"/>
                <a:ext cx="6215106" cy="357190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6" name="Прямая соединительная линия 5"/>
              <p:cNvCxnSpPr/>
              <p:nvPr/>
            </p:nvCxnSpPr>
            <p:spPr>
              <a:xfrm rot="5400000">
                <a:off x="4144166" y="4928404"/>
                <a:ext cx="35719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 rot="5400000">
                <a:off x="1500960" y="4928404"/>
                <a:ext cx="3571900" cy="1588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единительная линия 7"/>
              <p:cNvCxnSpPr>
                <a:stCxn id="5" idx="1"/>
              </p:cNvCxnSpPr>
              <p:nvPr/>
            </p:nvCxnSpPr>
            <p:spPr>
              <a:xfrm rot="10800000" flipH="1">
                <a:off x="1500166" y="4929198"/>
                <a:ext cx="178595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Прямая соединительная линия 8"/>
              <p:cNvCxnSpPr>
                <a:endCxn id="5" idx="3"/>
              </p:cNvCxnSpPr>
              <p:nvPr/>
            </p:nvCxnSpPr>
            <p:spPr>
              <a:xfrm flipV="1">
                <a:off x="5929322" y="4929198"/>
                <a:ext cx="178595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Рисунок 9" descr="Иллюстрация 1 из 5 для Раскраска. Дымковская роспись Лабиринт - книги"/>
            <p:cNvPicPr/>
            <p:nvPr/>
          </p:nvPicPr>
          <p:blipFill>
            <a:blip r:embed="rId3"/>
            <a:srcRect l="7307" t="2790" r="57668" b="11589"/>
            <a:stretch>
              <a:fillRect/>
            </a:stretch>
          </p:blipFill>
          <p:spPr bwMode="auto">
            <a:xfrm>
              <a:off x="3500430" y="3214686"/>
              <a:ext cx="2143140" cy="3429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0" descr="Дымковская игрушка - Декоративно прикладное искусство - Картинки по искусству"/>
            <p:cNvPicPr/>
            <p:nvPr/>
          </p:nvPicPr>
          <p:blipFill>
            <a:blip r:embed="rId4" cstate="print"/>
            <a:srcRect l="2439" r="2439" b="3922"/>
            <a:stretch>
              <a:fillRect/>
            </a:stretch>
          </p:blipFill>
          <p:spPr bwMode="auto">
            <a:xfrm>
              <a:off x="6215074" y="5072074"/>
              <a:ext cx="1285884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1" descr="Олень - Картинка 5/40"/>
            <p:cNvPicPr/>
            <p:nvPr/>
          </p:nvPicPr>
          <p:blipFill>
            <a:blip r:embed="rId5" cstate="print"/>
            <a:srcRect l="7286" t="3178" r="19850"/>
            <a:stretch>
              <a:fillRect/>
            </a:stretch>
          </p:blipFill>
          <p:spPr bwMode="auto">
            <a:xfrm>
              <a:off x="1785918" y="5072074"/>
              <a:ext cx="1285884" cy="1581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Рисунок 12" descr="http://img1.liveinternet.ru/images/attach/c/7/96/613/96613393_large_539704.jpg"/>
            <p:cNvPicPr/>
            <p:nvPr/>
          </p:nvPicPr>
          <p:blipFill>
            <a:blip r:embed="rId6"/>
            <a:srcRect l="10833" t="12108" r="11000" b="4558"/>
            <a:stretch>
              <a:fillRect/>
            </a:stretch>
          </p:blipFill>
          <p:spPr bwMode="auto">
            <a:xfrm>
              <a:off x="1643042" y="3214686"/>
              <a:ext cx="1357322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Рисунок 13" descr="дымковская игрушка картинки - Всемирная схемотехника"/>
            <p:cNvPicPr/>
            <p:nvPr/>
          </p:nvPicPr>
          <p:blipFill>
            <a:blip r:embed="rId7"/>
            <a:srcRect l="33607" t="2641" r="39127" b="20769"/>
            <a:stretch>
              <a:fillRect/>
            </a:stretch>
          </p:blipFill>
          <p:spPr bwMode="auto">
            <a:xfrm>
              <a:off x="6357950" y="3214686"/>
              <a:ext cx="1000132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Группа 26"/>
          <p:cNvGrpSpPr/>
          <p:nvPr/>
        </p:nvGrpSpPr>
        <p:grpSpPr>
          <a:xfrm>
            <a:off x="4643438" y="500042"/>
            <a:ext cx="4286280" cy="2571768"/>
            <a:chOff x="1500166" y="3143248"/>
            <a:chExt cx="6215106" cy="3571900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1500166" y="3143248"/>
              <a:ext cx="6215106" cy="3571900"/>
              <a:chOff x="1500166" y="3143248"/>
              <a:chExt cx="6215106" cy="3571900"/>
            </a:xfrm>
          </p:grpSpPr>
          <p:sp>
            <p:nvSpPr>
              <p:cNvPr id="17" name="Прямоугольник 16"/>
              <p:cNvSpPr/>
              <p:nvPr/>
            </p:nvSpPr>
            <p:spPr>
              <a:xfrm>
                <a:off x="1500166" y="3143248"/>
                <a:ext cx="6215106" cy="357190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8" name="Прямая соединительная линия 17"/>
              <p:cNvCxnSpPr/>
              <p:nvPr/>
            </p:nvCxnSpPr>
            <p:spPr>
              <a:xfrm rot="5400000">
                <a:off x="4144166" y="4928404"/>
                <a:ext cx="35719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rot="5400000">
                <a:off x="1500960" y="4928404"/>
                <a:ext cx="3571900" cy="1588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>
                <a:stCxn id="17" idx="1"/>
              </p:cNvCxnSpPr>
              <p:nvPr/>
            </p:nvCxnSpPr>
            <p:spPr>
              <a:xfrm rot="10800000" flipH="1">
                <a:off x="1500166" y="4929198"/>
                <a:ext cx="178595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Прямая соединительная линия 20"/>
              <p:cNvCxnSpPr>
                <a:endCxn id="17" idx="3"/>
              </p:cNvCxnSpPr>
              <p:nvPr/>
            </p:nvCxnSpPr>
            <p:spPr>
              <a:xfrm flipV="1">
                <a:off x="5929322" y="4929198"/>
                <a:ext cx="178595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Рисунок 21" descr="http://im3-tub-ru.yandex.net/i?id=1bcfb831766cfe62038dd36080fae36d-03-144&amp;n=21"/>
            <p:cNvPicPr/>
            <p:nvPr/>
          </p:nvPicPr>
          <p:blipFill>
            <a:blip r:embed="rId8"/>
            <a:srcRect l="10000" t="5000" r="5000" b="10000"/>
            <a:stretch>
              <a:fillRect/>
            </a:stretch>
          </p:blipFill>
          <p:spPr bwMode="auto">
            <a:xfrm>
              <a:off x="1714480" y="3357562"/>
              <a:ext cx="1357322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Рисунок 22" descr="Народная роспись - The sims 3 in Russia - Русскоязычный форум игры The sims 3"/>
            <p:cNvPicPr/>
            <p:nvPr/>
          </p:nvPicPr>
          <p:blipFill>
            <a:blip r:embed="rId9" cstate="print"/>
            <a:srcRect l="5296" t="15265" r="6542"/>
            <a:stretch>
              <a:fillRect/>
            </a:stretch>
          </p:blipFill>
          <p:spPr bwMode="auto">
            <a:xfrm>
              <a:off x="6000760" y="5072074"/>
              <a:ext cx="1643074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Рисунок 23" descr="Иллюстрация 1 из 8 для Раскраска. Хохломская роспись Лабиринт - книги"/>
            <p:cNvPicPr/>
            <p:nvPr/>
          </p:nvPicPr>
          <p:blipFill>
            <a:blip r:embed="rId10"/>
            <a:srcRect l="6299" t="4844" r="58134" b="7279"/>
            <a:stretch>
              <a:fillRect/>
            </a:stretch>
          </p:blipFill>
          <p:spPr bwMode="auto">
            <a:xfrm>
              <a:off x="3500430" y="3214686"/>
              <a:ext cx="2143140" cy="345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Рисунок 24" descr="Ваза (хохлома) - Вазы Хохлома / Хохлома - www.posezonam.ru/content"/>
            <p:cNvPicPr/>
            <p:nvPr/>
          </p:nvPicPr>
          <p:blipFill>
            <a:blip r:embed="rId11" cstate="print"/>
            <a:srcRect l="6965" t="6293" r="10448"/>
            <a:stretch>
              <a:fillRect/>
            </a:stretch>
          </p:blipFill>
          <p:spPr bwMode="auto">
            <a:xfrm>
              <a:off x="6286512" y="3286124"/>
              <a:ext cx="1071570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Рисунок 25" descr="М-25 Стул детский деревянный Хохлома с хохломской росписью - Пирамида"/>
            <p:cNvPicPr/>
            <p:nvPr/>
          </p:nvPicPr>
          <p:blipFill>
            <a:blip r:embed="rId12" cstate="print"/>
            <a:srcRect t="-1961" r="27059"/>
            <a:stretch>
              <a:fillRect/>
            </a:stretch>
          </p:blipFill>
          <p:spPr bwMode="auto">
            <a:xfrm>
              <a:off x="1714480" y="4929198"/>
              <a:ext cx="1285884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9" name="Группа 38"/>
          <p:cNvGrpSpPr/>
          <p:nvPr/>
        </p:nvGrpSpPr>
        <p:grpSpPr>
          <a:xfrm>
            <a:off x="2285984" y="3429000"/>
            <a:ext cx="4643470" cy="2857520"/>
            <a:chOff x="1500166" y="3143248"/>
            <a:chExt cx="6215106" cy="3571900"/>
          </a:xfrm>
        </p:grpSpPr>
        <p:grpSp>
          <p:nvGrpSpPr>
            <p:cNvPr id="28" name="Группа 27"/>
            <p:cNvGrpSpPr/>
            <p:nvPr/>
          </p:nvGrpSpPr>
          <p:grpSpPr>
            <a:xfrm>
              <a:off x="1500166" y="3143248"/>
              <a:ext cx="6215106" cy="3571900"/>
              <a:chOff x="1500166" y="3143248"/>
              <a:chExt cx="6215106" cy="357190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500166" y="3143248"/>
                <a:ext cx="6215106" cy="3571900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30" name="Прямая соединительная линия 29"/>
              <p:cNvCxnSpPr/>
              <p:nvPr/>
            </p:nvCxnSpPr>
            <p:spPr>
              <a:xfrm rot="5400000">
                <a:off x="4144166" y="4928404"/>
                <a:ext cx="357190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 rot="5400000">
                <a:off x="1500960" y="4928404"/>
                <a:ext cx="3571900" cy="1588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>
                <a:stCxn id="29" idx="1"/>
              </p:cNvCxnSpPr>
              <p:nvPr/>
            </p:nvCxnSpPr>
            <p:spPr>
              <a:xfrm rot="10800000" flipH="1">
                <a:off x="1500166" y="4929198"/>
                <a:ext cx="178595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>
                <a:endCxn id="29" idx="3"/>
              </p:cNvCxnSpPr>
              <p:nvPr/>
            </p:nvCxnSpPr>
            <p:spPr>
              <a:xfrm flipV="1">
                <a:off x="5929322" y="4929198"/>
                <a:ext cx="1785950" cy="1588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4" name="Рисунок 33" descr="Подушки оптом в разделе &quot;Бытовые товары / Другие&quot; Москва"/>
            <p:cNvPicPr/>
            <p:nvPr/>
          </p:nvPicPr>
          <p:blipFill>
            <a:blip r:embed="rId13" cstate="print"/>
            <a:srcRect l="4693" t="2951" r="8178" b="5719"/>
            <a:stretch>
              <a:fillRect/>
            </a:stretch>
          </p:blipFill>
          <p:spPr bwMode="auto">
            <a:xfrm>
              <a:off x="6215074" y="5072074"/>
              <a:ext cx="1285884" cy="1500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Рисунок 34" descr="Иллюстрация 1 из 8 для Раскраска. Гжельская роспись Лабиринт - книги"/>
            <p:cNvPicPr/>
            <p:nvPr/>
          </p:nvPicPr>
          <p:blipFill>
            <a:blip r:embed="rId14"/>
            <a:srcRect l="6299" t="1095" r="53763" b="8759"/>
            <a:stretch>
              <a:fillRect/>
            </a:stretch>
          </p:blipFill>
          <p:spPr bwMode="auto">
            <a:xfrm>
              <a:off x="3428992" y="3214686"/>
              <a:ext cx="2366968" cy="3429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Рисунок 35" descr="Гжель,роспись"/>
            <p:cNvPicPr/>
            <p:nvPr/>
          </p:nvPicPr>
          <p:blipFill>
            <a:blip r:embed="rId15" cstate="print"/>
            <a:srcRect l="2938" t="4484" r="3508" b="3064"/>
            <a:stretch>
              <a:fillRect/>
            </a:stretch>
          </p:blipFill>
          <p:spPr bwMode="auto">
            <a:xfrm>
              <a:off x="1571604" y="3357562"/>
              <a:ext cx="1643074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Рисунок 36" descr="Петушок Гжель Арт. 433161"/>
            <p:cNvPicPr/>
            <p:nvPr/>
          </p:nvPicPr>
          <p:blipFill>
            <a:blip r:embed="rId16" cstate="print"/>
            <a:srcRect l="8285" t="4128" r="5077" b="4128"/>
            <a:stretch>
              <a:fillRect/>
            </a:stretch>
          </p:blipFill>
          <p:spPr bwMode="auto">
            <a:xfrm>
              <a:off x="6143636" y="3214686"/>
              <a:ext cx="1357322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Рисунок 37" descr="Гжель - узоры славянской души!"/>
            <p:cNvPicPr/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571604" y="5072074"/>
              <a:ext cx="1643074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lt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82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Игорь</cp:lastModifiedBy>
  <cp:revision>31</cp:revision>
  <dcterms:created xsi:type="dcterms:W3CDTF">2014-11-01T09:43:32Z</dcterms:created>
  <dcterms:modified xsi:type="dcterms:W3CDTF">2022-11-15T17:44:59Z</dcterms:modified>
  <cp:contentStatus/>
</cp:coreProperties>
</file>