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9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67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1B1DD-8BDB-477A-9B61-92ABA67A0FC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0E50E9-C144-44F8-80F4-032692625E9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427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0E50E9-C144-44F8-80F4-032692625E9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514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04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906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8207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4696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912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529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183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83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40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416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7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679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534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91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947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19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052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A5B5126-3459-4B29-90D3-6DDE7A3FFEAF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DB17E20-7F6B-4DED-836D-91D1DC09F7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6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Опытно –Экспериментальная деятельность</a:t>
            </a:r>
            <a:b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330" y="2033516"/>
            <a:ext cx="7772870" cy="439458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cap="none" dirty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Тема: </a:t>
            </a:r>
            <a:r>
              <a:rPr lang="ru-RU" sz="4400" b="1" cap="none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«</a:t>
            </a:r>
            <a:r>
              <a:rPr lang="ru-RU" sz="4400" b="1" cap="none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Наша </a:t>
            </a:r>
            <a:r>
              <a:rPr lang="ru-RU" sz="4400" b="1" cap="none" dirty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rPr>
              <a:t>спутница вода»</a:t>
            </a:r>
          </a:p>
          <a:p>
            <a:pPr marL="0" indent="0" algn="ctr">
              <a:buNone/>
            </a:pPr>
            <a:r>
              <a:rPr lang="ru-RU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Вторая младшая группа «</a:t>
            </a:r>
            <a:r>
              <a:rPr lang="ru-RU" b="1" cap="none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Умнички</a:t>
            </a:r>
            <a:r>
              <a:rPr lang="ru-RU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0" indent="0" algn="ctr">
              <a:buNone/>
            </a:pPr>
            <a:endParaRPr lang="ru-RU" sz="1200" dirty="0">
              <a:latin typeface="Impact" panose="020B0806030902050204" pitchFamily="34" charset="0"/>
            </a:endParaRPr>
          </a:p>
          <a:p>
            <a:pPr marL="0" indent="0" algn="ctr">
              <a:buNone/>
            </a:pPr>
            <a:endParaRPr lang="ru-RU" sz="1200" dirty="0" smtClean="0">
              <a:latin typeface="Impact" panose="020B0806030902050204" pitchFamily="34" charset="0"/>
            </a:endParaRPr>
          </a:p>
          <a:p>
            <a:pPr marL="0" indent="0" algn="ctr">
              <a:buNone/>
            </a:pPr>
            <a:endParaRPr lang="ru-RU" sz="1200" dirty="0" smtClean="0">
              <a:latin typeface="Impact" panose="020B0806030902050204" pitchFamily="34" charset="0"/>
            </a:endParaRPr>
          </a:p>
          <a:p>
            <a:pPr marL="0" indent="0" algn="ctr">
              <a:buNone/>
            </a:pPr>
            <a:endParaRPr lang="ru-RU" sz="1200" dirty="0">
              <a:latin typeface="Impact" panose="020B0806030902050204" pitchFamily="34" charset="0"/>
            </a:endParaRPr>
          </a:p>
          <a:p>
            <a:pPr marL="0" indent="0" algn="r">
              <a:lnSpc>
                <a:spcPct val="100000"/>
              </a:lnSpc>
              <a:buNone/>
            </a:pPr>
            <a:r>
              <a:rPr lang="ru-RU" b="1" cap="none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  <a:endParaRPr lang="ru-RU" b="1" cap="none" dirty="0">
              <a:ln w="12700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00000"/>
              </a:lnSpc>
              <a:buNone/>
            </a:pPr>
            <a:r>
              <a:rPr lang="ru-RU" b="1" cap="none" dirty="0" smtClean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cap="none" dirty="0" err="1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Яхно</a:t>
            </a:r>
            <a:r>
              <a:rPr lang="ru-RU" b="1" cap="none" dirty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О.Д.</a:t>
            </a:r>
          </a:p>
          <a:p>
            <a:pPr marL="0" indent="0" algn="r">
              <a:lnSpc>
                <a:spcPct val="100000"/>
              </a:lnSpc>
              <a:buNone/>
            </a:pPr>
            <a:r>
              <a:rPr lang="ru-RU" b="1" cap="none" dirty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МДОУ №12 детский сад «Березка»</a:t>
            </a:r>
          </a:p>
          <a:p>
            <a:pPr marL="0" indent="0" algn="r">
              <a:lnSpc>
                <a:spcPct val="100000"/>
              </a:lnSpc>
              <a:buNone/>
            </a:pPr>
            <a:r>
              <a:rPr lang="ru-RU" b="1" cap="none" dirty="0">
                <a:ln w="127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с. Кочубеевское</a:t>
            </a:r>
          </a:p>
          <a:p>
            <a:pPr marL="0" indent="0" algn="ctr">
              <a:buNone/>
            </a:pPr>
            <a:endParaRPr lang="ru-RU" sz="1200" dirty="0">
              <a:latin typeface="Impact" panose="020B0806030902050204" pitchFamily="34" charset="0"/>
            </a:endParaRPr>
          </a:p>
        </p:txBody>
      </p:sp>
      <p:pic>
        <p:nvPicPr>
          <p:cNvPr id="4" name="Рисунок 3" descr="C:\Users\User\Desktop\Новая папка (2)\Новая папка (3)\slide-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0938" y="4258102"/>
            <a:ext cx="2101755" cy="2371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User\Desktop\Новая папка (2)\Новая папка (3)\slide-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139" y="3343702"/>
            <a:ext cx="2488891" cy="2025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Новая папка (2)\Новая папка (3)\slide-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795" y="4780128"/>
            <a:ext cx="1952891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883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5332" y="177422"/>
            <a:ext cx="7773338" cy="1433014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Занятие «Знакомство со свойствами снега и льда»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685330" y="1719619"/>
            <a:ext cx="7772870" cy="407158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</a:p>
          <a:p>
            <a:pPr>
              <a:buFont typeface="Wingdings" pitchFamily="2" charset="2"/>
              <a:buChar char="Ø"/>
            </a:pP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Расширить представления детей о снеге и его свойствах, о зимних явлениях.</a:t>
            </a:r>
          </a:p>
          <a:p>
            <a:pPr>
              <a:buFont typeface="Wingdings" pitchFamily="2" charset="2"/>
              <a:buChar char="Ø"/>
            </a:pPr>
            <a:endParaRPr lang="ru-RU" b="1" cap="none" dirty="0" smtClean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Познакомить детей со льдом и его свойствами (гладкий, прозрачный, холодный, твердый)</a:t>
            </a:r>
          </a:p>
          <a:p>
            <a:pPr>
              <a:buFont typeface="Wingdings" pitchFamily="2" charset="2"/>
              <a:buChar char="Ø"/>
            </a:pPr>
            <a:endParaRPr lang="ru-RU" b="1" cap="none" dirty="0" smtClean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Учить устанавливать элементарные причинно – следственные связи: снег в тепле тает и превращается в воду; на морозе вода замерзает и превращается в лед.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332" y="259308"/>
            <a:ext cx="7773338" cy="1037229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№1 «Вода и снег»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435522" y="1105469"/>
            <a:ext cx="4271750" cy="52680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закрепить знания о различных свойствах воды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Материалы: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ведерки с рыхлым снегом, с утрамбованным снегом, льдом.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</a:t>
            </a:r>
            <a:r>
              <a:rPr lang="ru-RU" sz="2600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внести в группу снег и лед – что быстрее растает? В одно ведерко поместить рыхлый снег, во второе – утрамбованный, в третье – лед.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рыхлый снег растает первым, затем – утрамбованный, лед растает последним.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7" name="Содержимое 6" descr="C:\Users\User\Desktop\фото детей эксперименты\IMG_20190111_091143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17" y="975391"/>
            <a:ext cx="3589362" cy="2791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User\Desktop\фото детей эксперименты\IMG_20190117_11205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979" y="3725839"/>
            <a:ext cx="3821373" cy="2875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286604"/>
            <a:ext cx="7773338" cy="928047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№2 «Свойства снега»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70094" y="1201003"/>
            <a:ext cx="4050826" cy="51042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познакомить детей со свойствами снега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емкость со снегом.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рассматривание емкости со снегом. Скажите, какой он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Итог:</a:t>
            </a:r>
            <a:r>
              <a:rPr lang="ru-RU" sz="2400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снег белый, холодный, колючий. Мокрый, рассыпчатый, легкий, хрустящий, блестящий, сверкающий и т.д.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  <p:pic>
        <p:nvPicPr>
          <p:cNvPr id="5" name="Рисунок 4" descr="C:\Users\User\Desktop\фото детей эксперименты\IMG_20190117_11185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735" y="1091821"/>
            <a:ext cx="3924889" cy="2961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C:\Users\User\Desktop\фото детей эксперименты\IMG_20190111_091143.jpg"/>
          <p:cNvPicPr>
            <a:picLocks noGrp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03" y="3575714"/>
            <a:ext cx="4063621" cy="3092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259308"/>
            <a:ext cx="7773338" cy="1037229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№3 «Лед – какой он?»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29150" y="1160061"/>
            <a:ext cx="3829050" cy="5172500"/>
          </a:xfrm>
        </p:spPr>
        <p:txBody>
          <a:bodyPr/>
          <a:lstStyle/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sz="2400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познакомить детей со льдом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Материал:</a:t>
            </a:r>
            <a:r>
              <a:rPr lang="ru-RU" sz="2400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емкость со льдом.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</a:t>
            </a: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рассматривание емкости со льдом. Скажите, какой он?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Итог: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лед твердый, гладкий, холодный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C:\Users\User\Desktop\фото детей эксперименты\IMG_20190111_091254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504" y="1050878"/>
            <a:ext cx="3835233" cy="2838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фото детей эксперименты\IMG_20190117_1119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639" y="3562066"/>
            <a:ext cx="3698543" cy="3098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313901"/>
            <a:ext cx="7773338" cy="1078172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№4 «Запах льда»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29150" y="1583139"/>
            <a:ext cx="3829050" cy="4653887"/>
          </a:xfrm>
        </p:spPr>
        <p:txBody>
          <a:bodyPr/>
          <a:lstStyle/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выяснить имеет ли запах лед.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емкость со льдом.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спросить детей, чем пахнет лед?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Итог:</a:t>
            </a: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>лед не имеет запаха.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5" name="Содержимое 4" descr="C:\Users\User\Desktop\фото детей эксперименты\IMG_20190117_111951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900" y="1084094"/>
            <a:ext cx="4025900" cy="2622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фото детей эксперименты\IMG_20190111_09124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948" y="3248167"/>
            <a:ext cx="3889826" cy="33487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286604"/>
            <a:ext cx="7773338" cy="1119115"/>
          </a:xfrm>
        </p:spPr>
        <p:txBody>
          <a:bodyPr>
            <a:no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№5 «Лед в воде плавает или тонет»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4629149" y="1555845"/>
            <a:ext cx="4091769" cy="47903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выяснить лед в воде плавает или тонет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Материал:</a:t>
            </a: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емкость с водой, лед.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положить лед в емкость с водой. Что происходит со льдом в воде? Давайте проверим. Он плавает или тонет?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лед в воде плавает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C:\Users\User\Desktop\фото детей эксперименты\IMG_20190111_091721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755" y="1119117"/>
            <a:ext cx="4298949" cy="2934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фото детей эксперименты\IMG_20190117_11215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218" y="3730388"/>
            <a:ext cx="3998794" cy="3127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332" y="382138"/>
            <a:ext cx="7773338" cy="1296537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Вывод и практическая значимость проекта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685330" y="1883391"/>
            <a:ext cx="7772870" cy="39078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Дети приобрели теоретические и практические знания о воде, были удивлены полученными знаниями о воде. Проект дал возможность развития наблюдательности. Умение анализировать, делать выводы.</a:t>
            </a: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Данный проект доставил положительные эмоции детям.</a:t>
            </a:r>
            <a:endParaRPr lang="ru-RU" sz="2400" b="1" cap="none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 rot="10800000" flipV="1">
            <a:off x="747070" y="647511"/>
            <a:ext cx="76498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C:\Users\User\Desktop\Новая папка (2)\Новая папка (3)\01.JPG"/>
          <p:cNvPicPr>
            <a:picLocks noGrp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555845"/>
            <a:ext cx="9144000" cy="5302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685330" y="559557"/>
            <a:ext cx="7772870" cy="57593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цель:</a:t>
            </a:r>
          </a:p>
          <a:p>
            <a:pPr>
              <a:buNone/>
            </a:pPr>
            <a:r>
              <a:rPr lang="ru-RU" sz="1600" b="1" cap="none" dirty="0" smtClean="0">
                <a:cs typeface="Times New Roman" pitchFamily="18" charset="0"/>
              </a:rPr>
              <a:t> </a:t>
            </a:r>
            <a:r>
              <a:rPr lang="ru-RU" sz="16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Times New Roman" pitchFamily="18" charset="0"/>
              </a:rPr>
              <a:t>развитие у детей интереса к познанию к  познанию и личностного стремления к  практическому исследованию важнейшего составляющего среды обитания – вода.</a:t>
            </a:r>
            <a:endParaRPr lang="ru-RU" sz="1600" b="1" cap="none" dirty="0" smtClean="0">
              <a:ln w="18000">
                <a:solidFill>
                  <a:schemeClr val="tx1"/>
                </a:solidFill>
                <a:prstDash val="solid"/>
                <a:miter lim="800000"/>
              </a:ln>
              <a:cs typeface="Times New Roman" pitchFamily="18" charset="0"/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400" b="1" cap="none" dirty="0" smtClean="0">
                <a:cs typeface="Times New Roman" pitchFamily="18" charset="0"/>
              </a:rPr>
              <a:t> </a:t>
            </a:r>
            <a:r>
              <a:rPr lang="ru-RU" sz="1600" b="1" cap="none" dirty="0" smtClean="0">
                <a:ln>
                  <a:solidFill>
                    <a:schemeClr val="tx1"/>
                  </a:solidFill>
                </a:ln>
                <a:cs typeface="Times New Roman" pitchFamily="18" charset="0"/>
              </a:rPr>
              <a:t>Прививать интерес к экспериментальной деятельности.</a:t>
            </a:r>
          </a:p>
          <a:p>
            <a:r>
              <a:rPr lang="ru-RU" sz="1600" b="1" cap="none" dirty="0" smtClean="0">
                <a:ln>
                  <a:solidFill>
                    <a:schemeClr val="tx1"/>
                  </a:solidFill>
                </a:ln>
                <a:cs typeface="Times New Roman" pitchFamily="18" charset="0"/>
              </a:rPr>
              <a:t>Развивать умение планировать перед собой цели, планировать свою работу.</a:t>
            </a:r>
          </a:p>
          <a:p>
            <a:r>
              <a:rPr lang="ru-RU" sz="1600" b="1" cap="none" dirty="0" smtClean="0">
                <a:ln>
                  <a:solidFill>
                    <a:schemeClr val="tx1"/>
                  </a:solidFill>
                </a:ln>
                <a:cs typeface="Times New Roman" pitchFamily="18" charset="0"/>
              </a:rPr>
              <a:t>Рассказать детям о значении воды в нашей жизни.</a:t>
            </a:r>
          </a:p>
          <a:p>
            <a:r>
              <a:rPr lang="ru-RU" sz="1600" b="1" cap="none" dirty="0" smtClean="0">
                <a:ln>
                  <a:solidFill>
                    <a:schemeClr val="tx1"/>
                  </a:solidFill>
                </a:ln>
                <a:cs typeface="Times New Roman" pitchFamily="18" charset="0"/>
              </a:rPr>
              <a:t>Учить детей понимать необходимость бережного отношения к воде, как к природному ресурсу.</a:t>
            </a:r>
          </a:p>
          <a:p>
            <a:r>
              <a:rPr lang="ru-RU" sz="1600" b="1" cap="none" dirty="0" smtClean="0">
                <a:ln>
                  <a:solidFill>
                    <a:schemeClr val="tx1"/>
                  </a:solidFill>
                </a:ln>
                <a:cs typeface="Times New Roman" pitchFamily="18" charset="0"/>
              </a:rPr>
              <a:t>Закрепить знания детей о различных состояниях воды в окружающей среде.</a:t>
            </a:r>
          </a:p>
          <a:p>
            <a:endParaRPr lang="ru-RU" sz="1600" b="1" cap="none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01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477673"/>
            <a:ext cx="7772870" cy="53135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Структура проведения экспериментов</a:t>
            </a: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Постановка проблемы;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Поиск путей решения проблемы;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Проведение наблюдений;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Обсуждение увиденных результатов;</a:t>
            </a:r>
          </a:p>
          <a:p>
            <a:pPr>
              <a:buFont typeface="Wingdings" pitchFamily="2" charset="2"/>
              <a:buChar char="Ø"/>
            </a:pPr>
            <a:r>
              <a:rPr lang="ru-RU" sz="2400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Формулировка выводов</a:t>
            </a:r>
            <a:endParaRPr lang="ru-RU" sz="2400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5330" y="614149"/>
            <a:ext cx="7772870" cy="53226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Занятие «Свойства воды»</a:t>
            </a:r>
          </a:p>
          <a:p>
            <a:pPr>
              <a:buNone/>
            </a:pPr>
            <a:r>
              <a:rPr lang="ru-RU" sz="3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</a:p>
          <a:p>
            <a:pPr>
              <a:buFont typeface="Wingdings" pitchFamily="2" charset="2"/>
              <a:buChar char="Ø"/>
            </a:pP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Способствовать  развитию у детей познавательной активности, любознательности, стремлению к самостоятельному познанию и размышлению.</a:t>
            </a:r>
          </a:p>
          <a:p>
            <a:pPr>
              <a:buNone/>
            </a:pPr>
            <a:endParaRPr lang="ru-RU" b="1" cap="none" dirty="0" smtClean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Развитие наблюдательности детей, их умение сравнивать, анализировать и делать выводы.</a:t>
            </a:r>
          </a:p>
          <a:p>
            <a:pPr>
              <a:buFont typeface="Wingdings" pitchFamily="2" charset="2"/>
              <a:buChar char="Ø"/>
            </a:pP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Привлечение родителей в проведение опытов с разными свойствами воды для детей</a:t>
            </a:r>
            <a:endParaRPr lang="ru-RU" b="1" cap="none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332" y="354842"/>
            <a:ext cx="7773338" cy="968991"/>
          </a:xfrm>
        </p:spPr>
        <p:txBody>
          <a:bodyPr/>
          <a:lstStyle/>
          <a:p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 1 «Цвет воды»</a:t>
            </a:r>
            <a:endParaRPr lang="ru-RU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4"/>
          </p:nvPr>
        </p:nvSpPr>
        <p:spPr>
          <a:xfrm>
            <a:off x="4588207" y="1596789"/>
            <a:ext cx="3829051" cy="4722124"/>
          </a:xfrm>
        </p:spPr>
        <p:txBody>
          <a:bodyPr/>
          <a:lstStyle/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sz="2400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выяснить имеет ли цвет вода.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Материалы</a:t>
            </a: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стакан с водой, стакан с молоком, камешек</a:t>
            </a:r>
            <a:r>
              <a:rPr lang="ru-RU" dirty="0" smtClean="0">
                <a:ln>
                  <a:solidFill>
                    <a:schemeClr val="tx1"/>
                  </a:solidFill>
                </a:ln>
              </a:rPr>
              <a:t>.</a:t>
            </a: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бросить камень в стакан с водой, а потом с молоком. что изменилось?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вода бесцветная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  <p:pic>
        <p:nvPicPr>
          <p:cNvPr id="5" name="Содержимое 4" descr="C:\Users\User\Desktop\фото детей эксперименты\Новая папка (3)\IMG-20181217-WA0010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184" y="1023582"/>
            <a:ext cx="3367585" cy="3425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User\Desktop\фото детей эксперименты\Новая папка (3)\P_20181221_10252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091" y="3671249"/>
            <a:ext cx="4039738" cy="2916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286604"/>
            <a:ext cx="7773338" cy="1078172"/>
          </a:xfrm>
        </p:spPr>
        <p:txBody>
          <a:bodyPr>
            <a:normAutofit/>
          </a:bodyPr>
          <a:lstStyle/>
          <a:p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№2 «Вода растворитель</a:t>
            </a:r>
            <a:endParaRPr lang="ru-RU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503761" y="1091821"/>
            <a:ext cx="4244454" cy="51042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</a:t>
            </a:r>
            <a:r>
              <a:rPr lang="ru-RU" sz="2400" dirty="0" smtClean="0"/>
              <a:t>: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показать детям растворимость веществ в воде</a:t>
            </a:r>
            <a:r>
              <a:rPr lang="ru-RU" sz="1800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1800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</a:t>
            </a:r>
            <a:r>
              <a:rPr lang="ru-RU" sz="1800" dirty="0" smtClean="0"/>
              <a:t>: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емкости с водой, солью, сахаром, мукой, ложечки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</a:t>
            </a:r>
            <a:r>
              <a:rPr lang="ru-RU" sz="1800" dirty="0" smtClean="0"/>
              <a:t> </a:t>
            </a:r>
            <a:r>
              <a:rPr lang="ru-RU" sz="2200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воспитатель предлагает аккуратно высыпать или положить вещества в воду и размешать ложкой, а затем показать и рассказать, что у него получилось</a:t>
            </a:r>
            <a:endParaRPr lang="ru-RU" sz="2200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</a:t>
            </a:r>
            <a:r>
              <a:rPr lang="ru-RU" sz="2600" dirty="0" smtClean="0"/>
              <a:t>:</a:t>
            </a:r>
            <a:r>
              <a:rPr lang="ru-RU" sz="2200" dirty="0" smtClean="0"/>
              <a:t> </a:t>
            </a:r>
            <a:r>
              <a:rPr lang="ru-RU" sz="2200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 растворитель, но не для всех веществ</a:t>
            </a:r>
            <a:endParaRPr lang="ru-RU" sz="2200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endParaRPr lang="ru-RU" sz="1800" dirty="0"/>
          </a:p>
        </p:txBody>
      </p:sp>
      <p:pic>
        <p:nvPicPr>
          <p:cNvPr id="5" name="Содержимое 4" descr="C:\Users\User\Desktop\фото детей эксперименты\Новая папка (3)\P_20181221_101638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208" y="974952"/>
            <a:ext cx="3698875" cy="3063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фото детей эксперименты\Новая папка (3)\IMG-20181217-WA00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821" y="3562066"/>
            <a:ext cx="3630305" cy="3084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382137"/>
            <a:ext cx="7773338" cy="859809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№3 «Вкус воды»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408228" y="1105469"/>
            <a:ext cx="4339988" cy="52680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sz="2600" dirty="0" smtClean="0"/>
              <a:t> </a:t>
            </a:r>
            <a:r>
              <a:rPr lang="ru-RU" sz="1900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выявить имеет ли вкус вода.</a:t>
            </a:r>
            <a:endParaRPr lang="ru-RU" sz="1900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Материалы:</a:t>
            </a:r>
            <a:r>
              <a:rPr lang="ru-RU" sz="19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1900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вода, три стакана, соль, сахар, ложечка</a:t>
            </a:r>
            <a:r>
              <a:rPr lang="ru-RU" sz="1900" dirty="0" smtClean="0"/>
              <a:t>.</a:t>
            </a: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</a:t>
            </a:r>
            <a:r>
              <a:rPr lang="ru-RU" sz="19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1900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спросить перед опытом, какого вкуса вода. После этого дать детям попробовать  простую кипяченую воду. Затем положите в один стакан соль, в другой сахар, размешайте и дайте попробовать детям. Какой вкус теперь приобрела вода</a:t>
            </a:r>
            <a:r>
              <a:rPr lang="ru-RU" sz="1900" dirty="0" smtClean="0"/>
              <a:t>.</a:t>
            </a: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Итог:</a:t>
            </a:r>
            <a:r>
              <a:rPr lang="ru-RU" sz="22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1900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 не имеет вкуса, а принимает вкус того вещества, которое в нее добавили</a:t>
            </a:r>
            <a:endParaRPr lang="ru-RU" sz="1900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C:\Users\User\Desktop\фото детей эксперименты\Новая папка (3)\IMG-20181217-WA0001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78" y="1025034"/>
            <a:ext cx="3712381" cy="2878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фото детей эксперименты\Новая папка (3)\P_20181221_1017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639" y="3534770"/>
            <a:ext cx="3616657" cy="3125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327546"/>
            <a:ext cx="7773338" cy="846161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№4 «Запах воды»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394579" y="1037230"/>
            <a:ext cx="4408227" cy="539086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имеет ли запах вода.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Материалы:</a:t>
            </a:r>
            <a:r>
              <a:rPr lang="ru-RU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стакан воды с сахаром, с солью, пахучий раствор.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спросить детей, чем пахнет вода? После ответов попросить их понюхать воду в стаканах с растворами (сахара, соли). Затем капнуть в один из стаканов (но так, чтобы дети не видели) пахучий раствор. А теперь чем пахнет вода?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6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 не имеет запаха, она пахнет тем веществом, которое в нее добавили.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  <p:pic>
        <p:nvPicPr>
          <p:cNvPr id="5" name="Содержимое 4" descr="C:\Users\User\Desktop\фото детей эксперименты\Новая папка (3)\P_20181221_101414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3105"/>
            <a:ext cx="4054475" cy="2911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фото детей эксперименты\Новая папка (3)\P_20181221_1015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162" y="3826244"/>
            <a:ext cx="3684894" cy="3031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332" y="354842"/>
            <a:ext cx="7773338" cy="1078173"/>
          </a:xfrm>
        </p:spPr>
        <p:txBody>
          <a:bodyPr>
            <a:normAutofit/>
          </a:bodyPr>
          <a:lstStyle/>
          <a:p>
            <a:r>
              <a:rPr lang="ru-RU" sz="40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Опыт №5 «Форма воды»</a:t>
            </a:r>
            <a:endParaRPr lang="ru-RU" sz="4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4435522" y="1173707"/>
            <a:ext cx="4258102" cy="52543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r>
              <a:rPr lang="ru-RU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познакомить детей с формой воды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Материалы:</a:t>
            </a:r>
            <a:r>
              <a:rPr lang="ru-RU" sz="2400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несколько прозрачных сосудов разной формы, вода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Процесс:</a:t>
            </a:r>
            <a:r>
              <a:rPr lang="ru-RU" sz="2400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прозрачные сосуды разной формы налить воды и показать детям, что вода принимает форму сосудов.</a:t>
            </a:r>
            <a:endParaRPr lang="ru-RU" dirty="0" smtClean="0">
              <a:ln w="12700">
                <a:solidFill>
                  <a:schemeClr val="tx1"/>
                </a:solidFill>
                <a:prstDash val="solid"/>
              </a:ln>
            </a:endParaRPr>
          </a:p>
          <a:p>
            <a:pPr>
              <a:buNone/>
            </a:pPr>
            <a:r>
              <a:rPr lang="ru-RU" sz="2400" b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Итог:</a:t>
            </a:r>
            <a:r>
              <a:rPr lang="ru-RU" sz="2400" dirty="0" smtClean="0"/>
              <a:t> </a:t>
            </a:r>
            <a:r>
              <a:rPr lang="ru-RU" b="1" cap="none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вода не имеет формы и принимает форму того сосуда, в который она налита.</a:t>
            </a:r>
            <a:endParaRPr lang="ru-RU" dirty="0">
              <a:ln w="12700">
                <a:solidFill>
                  <a:schemeClr val="tx1"/>
                </a:solidFill>
                <a:prstDash val="solid"/>
              </a:ln>
            </a:endParaRPr>
          </a:p>
        </p:txBody>
      </p:sp>
      <p:pic>
        <p:nvPicPr>
          <p:cNvPr id="5" name="Содержимое 4" descr="C:\Users\User\Desktop\фото детей эксперименты\Новая папка (3)\IMG-20181217-WA0002.jpg"/>
          <p:cNvPicPr>
            <a:picLocks noGrp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476" y="1078173"/>
            <a:ext cx="3411181" cy="3002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User\Desktop\фото детей эксперименты\Новая папка (3)\IMG-20181217-WA00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3725839"/>
            <a:ext cx="3657599" cy="2893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988</TotalTime>
  <Words>907</Words>
  <Application>Microsoft Office PowerPoint</Application>
  <PresentationFormat>Экран (4:3)</PresentationFormat>
  <Paragraphs>94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Impact</vt:lpstr>
      <vt:lpstr>Times New Roman</vt:lpstr>
      <vt:lpstr>Tw Cen MT</vt:lpstr>
      <vt:lpstr>Wingdings</vt:lpstr>
      <vt:lpstr>Капля</vt:lpstr>
      <vt:lpstr>Опытно –Экспериментальная деятельность </vt:lpstr>
      <vt:lpstr>Презентация PowerPoint</vt:lpstr>
      <vt:lpstr>Презентация PowerPoint</vt:lpstr>
      <vt:lpstr>Презентация PowerPoint</vt:lpstr>
      <vt:lpstr>Опыт № 1 «Цвет воды»</vt:lpstr>
      <vt:lpstr>Опыт №2 «Вода растворитель</vt:lpstr>
      <vt:lpstr>Опыт №3 «Вкус воды»</vt:lpstr>
      <vt:lpstr>Опыт №4 «Запах воды»</vt:lpstr>
      <vt:lpstr>Опыт №5 «Форма воды»</vt:lpstr>
      <vt:lpstr>Занятие «Знакомство со свойствами снега и льда»</vt:lpstr>
      <vt:lpstr>Опыт №1 «Вода и снег»</vt:lpstr>
      <vt:lpstr>Опыт №2 «Свойства снега»</vt:lpstr>
      <vt:lpstr>Опыт №3 «Лед – какой он?»</vt:lpstr>
      <vt:lpstr>Опыт №4 «Запах льда»</vt:lpstr>
      <vt:lpstr>Опыт №5 «Лед в воде плавает или тонет»</vt:lpstr>
      <vt:lpstr>Вывод и практическая значимость проекта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Пользователь</cp:lastModifiedBy>
  <cp:revision>14</cp:revision>
  <dcterms:created xsi:type="dcterms:W3CDTF">2018-12-07T15:58:00Z</dcterms:created>
  <dcterms:modified xsi:type="dcterms:W3CDTF">2022-12-12T08:46:04Z</dcterms:modified>
</cp:coreProperties>
</file>