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A40D98-303C-46B4-88A5-030A6C4925CF}" type="doc">
      <dgm:prSet loTypeId="urn:microsoft.com/office/officeart/2005/8/layout/hProcess7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64E980AE-DE9A-427E-8EEC-B7187EB5B5BD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Определение цели.</a:t>
          </a:r>
          <a:endParaRPr lang="ru-RU" b="1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C5D7519A-EF73-4771-995E-A35D4BB0B9A2}" type="parTrans" cxnId="{D96A4D5A-60D2-46F5-9B08-8E93789380CE}">
      <dgm:prSet/>
      <dgm:spPr/>
      <dgm:t>
        <a:bodyPr/>
        <a:lstStyle/>
        <a:p>
          <a:endParaRPr lang="ru-RU"/>
        </a:p>
      </dgm:t>
    </dgm:pt>
    <dgm:pt modelId="{E9178C59-4382-4F7C-A851-572E8483EACD}" type="sibTrans" cxnId="{D96A4D5A-60D2-46F5-9B08-8E93789380CE}">
      <dgm:prSet/>
      <dgm:spPr/>
      <dgm:t>
        <a:bodyPr/>
        <a:lstStyle/>
        <a:p>
          <a:endParaRPr lang="ru-RU"/>
        </a:p>
      </dgm:t>
    </dgm:pt>
    <dgm:pt modelId="{190D6BB5-BC71-4DA9-93A1-F9739D60FE6F}">
      <dgm:prSet phldrT="[Текст]" custT="1"/>
      <dgm:spPr/>
      <dgm:t>
        <a:bodyPr/>
        <a:lstStyle/>
        <a:p>
          <a:r>
            <a:rPr lang="ru-RU" sz="1400" b="1" dirty="0" smtClean="0">
              <a:latin typeface="Cambria" panose="02040503050406030204" pitchFamily="18" charset="0"/>
              <a:ea typeface="Cambria" panose="02040503050406030204" pitchFamily="18" charset="0"/>
            </a:rPr>
            <a:t>Основной целью дошкольного образования ребёнка с РАС является его подготовка к процессу обучения в школе, с учётом индивидуальных особенностей. </a:t>
          </a:r>
          <a:br>
            <a:rPr lang="ru-RU" sz="1400" b="1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b="1" dirty="0" smtClean="0">
              <a:latin typeface="Cambria" panose="02040503050406030204" pitchFamily="18" charset="0"/>
              <a:ea typeface="Cambria" panose="02040503050406030204" pitchFamily="18" charset="0"/>
            </a:rPr>
            <a:t>Подготовка к </a:t>
          </a: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школе включает в себя: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- формирование учебного поведения;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- формирование академических навыков, а так же навыков, необходимых для обучения в условиях школы;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- создание индивидуальных адаптивных условий обучения, через разработку персональных рекомендаций направленных на оптимизацию обучения;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- гашение нежелательного поведения и выработка приёмов </a:t>
          </a:r>
          <a:r>
            <a:rPr lang="ru-RU" sz="1400" dirty="0" err="1" smtClean="0">
              <a:latin typeface="Cambria" panose="02040503050406030204" pitchFamily="18" charset="0"/>
              <a:ea typeface="Cambria" panose="02040503050406030204" pitchFamily="18" charset="0"/>
            </a:rPr>
            <a:t>саморегуляции</a:t>
          </a: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 для его коррек</a:t>
          </a: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ции.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E9C4093-2157-429C-9EB6-9113E39F7AA5}" type="parTrans" cxnId="{500D06CA-9D39-499B-897F-C40EB4A8F20A}">
      <dgm:prSet/>
      <dgm:spPr/>
      <dgm:t>
        <a:bodyPr/>
        <a:lstStyle/>
        <a:p>
          <a:endParaRPr lang="ru-RU"/>
        </a:p>
      </dgm:t>
    </dgm:pt>
    <dgm:pt modelId="{904C79E3-1A0E-4509-A6FA-81CBEBB11851}" type="sibTrans" cxnId="{500D06CA-9D39-499B-897F-C40EB4A8F20A}">
      <dgm:prSet/>
      <dgm:spPr/>
      <dgm:t>
        <a:bodyPr/>
        <a:lstStyle/>
        <a:p>
          <a:endParaRPr lang="ru-RU"/>
        </a:p>
      </dgm:t>
    </dgm:pt>
    <dgm:pt modelId="{AABEBD03-7D6B-4481-8BBA-3C278863C0CC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Диагностика.</a:t>
          </a:r>
          <a:endParaRPr lang="ru-RU" b="1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981F5580-0741-40A2-B8C5-3D3F9D92C925}" type="parTrans" cxnId="{4E2B6795-F2CA-49FD-8557-E4FFA99974BA}">
      <dgm:prSet/>
      <dgm:spPr/>
      <dgm:t>
        <a:bodyPr/>
        <a:lstStyle/>
        <a:p>
          <a:endParaRPr lang="ru-RU"/>
        </a:p>
      </dgm:t>
    </dgm:pt>
    <dgm:pt modelId="{D7E7116B-5CD5-4352-BBD9-2E5CA82FABAD}" type="sibTrans" cxnId="{4E2B6795-F2CA-49FD-8557-E4FFA99974BA}">
      <dgm:prSet/>
      <dgm:spPr/>
      <dgm:t>
        <a:bodyPr/>
        <a:lstStyle/>
        <a:p>
          <a:endParaRPr lang="ru-RU"/>
        </a:p>
      </dgm:t>
    </dgm:pt>
    <dgm:pt modelId="{00A60535-B1D4-4092-94FC-C097B2F086B7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Для определения конкретных специальных образовательных условий проводится специальная психолого-педагогическая диагностика.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Для определения специальных условий комплексная диагностика должно проводится каждым специалистом ДОУ,.</a:t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По мере проведения коррекционной работы, необходимо проводить промежуточные диагностические мероприятия, для отслеживания результатов коррекционной работы и внесения необходимых изменений в текущий план работ. </a:t>
          </a:r>
          <a:endParaRPr lang="ru-RU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833E606-7CA1-4A8C-95C3-46FE6A3B6F79}" type="parTrans" cxnId="{66EDF897-B950-41A4-999E-64010CDB4A35}">
      <dgm:prSet/>
      <dgm:spPr/>
      <dgm:t>
        <a:bodyPr/>
        <a:lstStyle/>
        <a:p>
          <a:endParaRPr lang="ru-RU"/>
        </a:p>
      </dgm:t>
    </dgm:pt>
    <dgm:pt modelId="{DA131D43-1996-4906-B96E-3DA8AF088759}" type="sibTrans" cxnId="{66EDF897-B950-41A4-999E-64010CDB4A35}">
      <dgm:prSet/>
      <dgm:spPr/>
      <dgm:t>
        <a:bodyPr/>
        <a:lstStyle/>
        <a:p>
          <a:endParaRPr lang="ru-RU"/>
        </a:p>
      </dgm:t>
    </dgm:pt>
    <dgm:pt modelId="{78065293-C042-4DEE-A39E-2A599774504C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Создание АОП.</a:t>
          </a:r>
          <a:endParaRPr lang="ru-RU" b="1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BBB09D86-B85B-4DAC-B19F-BD76CA07CB27}" type="parTrans" cxnId="{BD40C72E-FCD3-4480-B7C1-E3747BE603D9}">
      <dgm:prSet/>
      <dgm:spPr/>
      <dgm:t>
        <a:bodyPr/>
        <a:lstStyle/>
        <a:p>
          <a:endParaRPr lang="ru-RU"/>
        </a:p>
      </dgm:t>
    </dgm:pt>
    <dgm:pt modelId="{7EE08CF8-38EE-49DD-B799-5875FE442957}" type="sibTrans" cxnId="{BD40C72E-FCD3-4480-B7C1-E3747BE603D9}">
      <dgm:prSet/>
      <dgm:spPr/>
      <dgm:t>
        <a:bodyPr/>
        <a:lstStyle/>
        <a:p>
          <a:endParaRPr lang="ru-RU"/>
        </a:p>
      </dgm:t>
    </dgm:pt>
    <dgm:pt modelId="{1D4B4AA8-17B2-4286-A8FD-C09019AE0B40}">
      <dgm:prSet phldrT="[Текст]" custT="1"/>
      <dgm:spPr/>
      <dgm:t>
        <a:bodyPr/>
        <a:lstStyle/>
        <a:p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По результатам диагностики определяются, непосредственно, специальные условия образования каждого ребёнка, фиксирующиеся в Адаптированной образовательной программе.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Программа включает в себя: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- индивидуальный временной режим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- пространство группы;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- рабочее пространство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- предметно-пространственная среда;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- обучающие материалы, приёмы и способы обучения </a:t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 и т.д. </a:t>
          </a:r>
          <a:endParaRPr lang="ru-RU" sz="16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2CFBA39-32CF-44F0-8644-F6D0C58D2BC1}" type="parTrans" cxnId="{78219404-4120-46F7-8045-6AB7F1826037}">
      <dgm:prSet/>
      <dgm:spPr/>
      <dgm:t>
        <a:bodyPr/>
        <a:lstStyle/>
        <a:p>
          <a:endParaRPr lang="ru-RU"/>
        </a:p>
      </dgm:t>
    </dgm:pt>
    <dgm:pt modelId="{DF579D3B-8F0F-46C7-9CDA-6B4D3A31C85B}" type="sibTrans" cxnId="{78219404-4120-46F7-8045-6AB7F1826037}">
      <dgm:prSet/>
      <dgm:spPr/>
      <dgm:t>
        <a:bodyPr/>
        <a:lstStyle/>
        <a:p>
          <a:endParaRPr lang="ru-RU"/>
        </a:p>
      </dgm:t>
    </dgm:pt>
    <dgm:pt modelId="{EE6FE7A1-0D02-4665-937D-7C5C54FE76D9}" type="pres">
      <dgm:prSet presAssocID="{C0A40D98-303C-46B4-88A5-030A6C4925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3B3A7C-8999-45BB-9080-E832FD761DC4}" type="pres">
      <dgm:prSet presAssocID="{64E980AE-DE9A-427E-8EEC-B7187EB5B5BD}" presName="compositeNode" presStyleCnt="0">
        <dgm:presLayoutVars>
          <dgm:bulletEnabled val="1"/>
        </dgm:presLayoutVars>
      </dgm:prSet>
      <dgm:spPr/>
    </dgm:pt>
    <dgm:pt modelId="{2A431146-8133-4FA8-A6CF-6FCAB5FD721E}" type="pres">
      <dgm:prSet presAssocID="{64E980AE-DE9A-427E-8EEC-B7187EB5B5BD}" presName="bgRect" presStyleLbl="node1" presStyleIdx="0" presStyleCnt="3"/>
      <dgm:spPr/>
      <dgm:t>
        <a:bodyPr/>
        <a:lstStyle/>
        <a:p>
          <a:endParaRPr lang="ru-RU"/>
        </a:p>
      </dgm:t>
    </dgm:pt>
    <dgm:pt modelId="{F723558B-1171-4269-B5FF-5070435BDFF1}" type="pres">
      <dgm:prSet presAssocID="{64E980AE-DE9A-427E-8EEC-B7187EB5B5BD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BD3724-7C79-4E86-A093-087CC73ECD41}" type="pres">
      <dgm:prSet presAssocID="{64E980AE-DE9A-427E-8EEC-B7187EB5B5BD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3FB61-276F-47D2-8BF9-0FECD51E5F55}" type="pres">
      <dgm:prSet presAssocID="{E9178C59-4382-4F7C-A851-572E8483EACD}" presName="hSp" presStyleCnt="0"/>
      <dgm:spPr/>
    </dgm:pt>
    <dgm:pt modelId="{DF8A8D29-D8EA-47EB-A5E2-7C2481BC3668}" type="pres">
      <dgm:prSet presAssocID="{E9178C59-4382-4F7C-A851-572E8483EACD}" presName="vProcSp" presStyleCnt="0"/>
      <dgm:spPr/>
    </dgm:pt>
    <dgm:pt modelId="{9AECDB78-1084-4804-A16E-E189FBEA3FC6}" type="pres">
      <dgm:prSet presAssocID="{E9178C59-4382-4F7C-A851-572E8483EACD}" presName="vSp1" presStyleCnt="0"/>
      <dgm:spPr/>
    </dgm:pt>
    <dgm:pt modelId="{2F2FDC3D-6F5A-4EE2-9B23-7C582D94335F}" type="pres">
      <dgm:prSet presAssocID="{E9178C59-4382-4F7C-A851-572E8483EACD}" presName="simulatedConn" presStyleLbl="solidFgAcc1" presStyleIdx="0" presStyleCnt="2"/>
      <dgm:spPr/>
    </dgm:pt>
    <dgm:pt modelId="{D9727A4B-16A6-4BE7-BAA8-8C72C5850751}" type="pres">
      <dgm:prSet presAssocID="{E9178C59-4382-4F7C-A851-572E8483EACD}" presName="vSp2" presStyleCnt="0"/>
      <dgm:spPr/>
    </dgm:pt>
    <dgm:pt modelId="{FC42AF07-0BFF-4B87-9A10-FEED026A2054}" type="pres">
      <dgm:prSet presAssocID="{E9178C59-4382-4F7C-A851-572E8483EACD}" presName="sibTrans" presStyleCnt="0"/>
      <dgm:spPr/>
    </dgm:pt>
    <dgm:pt modelId="{1DDDC23A-B312-465C-9900-E95B1CD2BEF4}" type="pres">
      <dgm:prSet presAssocID="{AABEBD03-7D6B-4481-8BBA-3C278863C0CC}" presName="compositeNode" presStyleCnt="0">
        <dgm:presLayoutVars>
          <dgm:bulletEnabled val="1"/>
        </dgm:presLayoutVars>
      </dgm:prSet>
      <dgm:spPr/>
    </dgm:pt>
    <dgm:pt modelId="{CE354621-1B4C-42A6-A008-570E1CCD84CE}" type="pres">
      <dgm:prSet presAssocID="{AABEBD03-7D6B-4481-8BBA-3C278863C0CC}" presName="bgRect" presStyleLbl="node1" presStyleIdx="1" presStyleCnt="3"/>
      <dgm:spPr/>
      <dgm:t>
        <a:bodyPr/>
        <a:lstStyle/>
        <a:p>
          <a:endParaRPr lang="ru-RU"/>
        </a:p>
      </dgm:t>
    </dgm:pt>
    <dgm:pt modelId="{9E6940BF-3CBA-4D98-9D5C-D7A10D66D9C6}" type="pres">
      <dgm:prSet presAssocID="{AABEBD03-7D6B-4481-8BBA-3C278863C0CC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0E9C99-46C9-45B9-83BE-30BDBB05537F}" type="pres">
      <dgm:prSet presAssocID="{AABEBD03-7D6B-4481-8BBA-3C278863C0C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C418E-B700-4923-A300-D26BB3B9EF63}" type="pres">
      <dgm:prSet presAssocID="{D7E7116B-5CD5-4352-BBD9-2E5CA82FABAD}" presName="hSp" presStyleCnt="0"/>
      <dgm:spPr/>
    </dgm:pt>
    <dgm:pt modelId="{BD98CA5A-2367-42A8-B040-2005CBBFC211}" type="pres">
      <dgm:prSet presAssocID="{D7E7116B-5CD5-4352-BBD9-2E5CA82FABAD}" presName="vProcSp" presStyleCnt="0"/>
      <dgm:spPr/>
    </dgm:pt>
    <dgm:pt modelId="{0E640E23-1BD6-45A7-B2AE-E57823C36DA0}" type="pres">
      <dgm:prSet presAssocID="{D7E7116B-5CD5-4352-BBD9-2E5CA82FABAD}" presName="vSp1" presStyleCnt="0"/>
      <dgm:spPr/>
    </dgm:pt>
    <dgm:pt modelId="{AE0BDC75-8AC5-4403-9ADF-82EAE146483A}" type="pres">
      <dgm:prSet presAssocID="{D7E7116B-5CD5-4352-BBD9-2E5CA82FABAD}" presName="simulatedConn" presStyleLbl="solidFgAcc1" presStyleIdx="1" presStyleCnt="2"/>
      <dgm:spPr/>
    </dgm:pt>
    <dgm:pt modelId="{15BE7951-E3DC-4FD0-BC1B-D8C6EB6FAD4B}" type="pres">
      <dgm:prSet presAssocID="{D7E7116B-5CD5-4352-BBD9-2E5CA82FABAD}" presName="vSp2" presStyleCnt="0"/>
      <dgm:spPr/>
    </dgm:pt>
    <dgm:pt modelId="{70AEED31-F9CA-420E-8347-D2F4F53B5A26}" type="pres">
      <dgm:prSet presAssocID="{D7E7116B-5CD5-4352-BBD9-2E5CA82FABAD}" presName="sibTrans" presStyleCnt="0"/>
      <dgm:spPr/>
    </dgm:pt>
    <dgm:pt modelId="{1C1E781E-9BBE-40DE-906B-8DC92984D6C8}" type="pres">
      <dgm:prSet presAssocID="{78065293-C042-4DEE-A39E-2A599774504C}" presName="compositeNode" presStyleCnt="0">
        <dgm:presLayoutVars>
          <dgm:bulletEnabled val="1"/>
        </dgm:presLayoutVars>
      </dgm:prSet>
      <dgm:spPr/>
    </dgm:pt>
    <dgm:pt modelId="{5BBFBB3B-2F8D-4997-8B8B-890FEC39CC46}" type="pres">
      <dgm:prSet presAssocID="{78065293-C042-4DEE-A39E-2A599774504C}" presName="bgRect" presStyleLbl="node1" presStyleIdx="2" presStyleCnt="3"/>
      <dgm:spPr/>
      <dgm:t>
        <a:bodyPr/>
        <a:lstStyle/>
        <a:p>
          <a:endParaRPr lang="ru-RU"/>
        </a:p>
      </dgm:t>
    </dgm:pt>
    <dgm:pt modelId="{C7906706-B83B-486F-962E-220BF44ACF40}" type="pres">
      <dgm:prSet presAssocID="{78065293-C042-4DEE-A39E-2A599774504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179CF-E6DE-4418-A9BA-FC439A116613}" type="pres">
      <dgm:prSet presAssocID="{78065293-C042-4DEE-A39E-2A599774504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6A4D5A-60D2-46F5-9B08-8E93789380CE}" srcId="{C0A40D98-303C-46B4-88A5-030A6C4925CF}" destId="{64E980AE-DE9A-427E-8EEC-B7187EB5B5BD}" srcOrd="0" destOrd="0" parTransId="{C5D7519A-EF73-4771-995E-A35D4BB0B9A2}" sibTransId="{E9178C59-4382-4F7C-A851-572E8483EACD}"/>
    <dgm:cxn modelId="{66EDF897-B950-41A4-999E-64010CDB4A35}" srcId="{AABEBD03-7D6B-4481-8BBA-3C278863C0CC}" destId="{00A60535-B1D4-4092-94FC-C097B2F086B7}" srcOrd="0" destOrd="0" parTransId="{7833E606-7CA1-4A8C-95C3-46FE6A3B6F79}" sibTransId="{DA131D43-1996-4906-B96E-3DA8AF088759}"/>
    <dgm:cxn modelId="{52A27E07-3417-4C77-9AFE-D6839C5DB898}" type="presOf" srcId="{AABEBD03-7D6B-4481-8BBA-3C278863C0CC}" destId="{CE354621-1B4C-42A6-A008-570E1CCD84CE}" srcOrd="0" destOrd="0" presId="urn:microsoft.com/office/officeart/2005/8/layout/hProcess7"/>
    <dgm:cxn modelId="{4E2B6795-F2CA-49FD-8557-E4FFA99974BA}" srcId="{C0A40D98-303C-46B4-88A5-030A6C4925CF}" destId="{AABEBD03-7D6B-4481-8BBA-3C278863C0CC}" srcOrd="1" destOrd="0" parTransId="{981F5580-0741-40A2-B8C5-3D3F9D92C925}" sibTransId="{D7E7116B-5CD5-4352-BBD9-2E5CA82FABAD}"/>
    <dgm:cxn modelId="{50404B1A-CC10-4CE7-83BB-D2EA2FD06C3E}" type="presOf" srcId="{64E980AE-DE9A-427E-8EEC-B7187EB5B5BD}" destId="{F723558B-1171-4269-B5FF-5070435BDFF1}" srcOrd="1" destOrd="0" presId="urn:microsoft.com/office/officeart/2005/8/layout/hProcess7"/>
    <dgm:cxn modelId="{E19AA414-BA70-4ED5-9859-654E47DAFEDD}" type="presOf" srcId="{00A60535-B1D4-4092-94FC-C097B2F086B7}" destId="{2C0E9C99-46C9-45B9-83BE-30BDBB05537F}" srcOrd="0" destOrd="0" presId="urn:microsoft.com/office/officeart/2005/8/layout/hProcess7"/>
    <dgm:cxn modelId="{3BB17E20-817E-4A46-89BF-88A43E437BEF}" type="presOf" srcId="{AABEBD03-7D6B-4481-8BBA-3C278863C0CC}" destId="{9E6940BF-3CBA-4D98-9D5C-D7A10D66D9C6}" srcOrd="1" destOrd="0" presId="urn:microsoft.com/office/officeart/2005/8/layout/hProcess7"/>
    <dgm:cxn modelId="{919D7004-456F-49C1-952C-5FFC65B15C63}" type="presOf" srcId="{64E980AE-DE9A-427E-8EEC-B7187EB5B5BD}" destId="{2A431146-8133-4FA8-A6CF-6FCAB5FD721E}" srcOrd="0" destOrd="0" presId="urn:microsoft.com/office/officeart/2005/8/layout/hProcess7"/>
    <dgm:cxn modelId="{BD40C72E-FCD3-4480-B7C1-E3747BE603D9}" srcId="{C0A40D98-303C-46B4-88A5-030A6C4925CF}" destId="{78065293-C042-4DEE-A39E-2A599774504C}" srcOrd="2" destOrd="0" parTransId="{BBB09D86-B85B-4DAC-B19F-BD76CA07CB27}" sibTransId="{7EE08CF8-38EE-49DD-B799-5875FE442957}"/>
    <dgm:cxn modelId="{C8287191-2CC7-4D7D-A7C7-77246EFAD81F}" type="presOf" srcId="{C0A40D98-303C-46B4-88A5-030A6C4925CF}" destId="{EE6FE7A1-0D02-4665-937D-7C5C54FE76D9}" srcOrd="0" destOrd="0" presId="urn:microsoft.com/office/officeart/2005/8/layout/hProcess7"/>
    <dgm:cxn modelId="{500D06CA-9D39-499B-897F-C40EB4A8F20A}" srcId="{64E980AE-DE9A-427E-8EEC-B7187EB5B5BD}" destId="{190D6BB5-BC71-4DA9-93A1-F9739D60FE6F}" srcOrd="0" destOrd="0" parTransId="{4E9C4093-2157-429C-9EB6-9113E39F7AA5}" sibTransId="{904C79E3-1A0E-4509-A6FA-81CBEBB11851}"/>
    <dgm:cxn modelId="{513CBE2E-A82D-40AC-AEF8-E37DB5F640A7}" type="presOf" srcId="{78065293-C042-4DEE-A39E-2A599774504C}" destId="{C7906706-B83B-486F-962E-220BF44ACF40}" srcOrd="1" destOrd="0" presId="urn:microsoft.com/office/officeart/2005/8/layout/hProcess7"/>
    <dgm:cxn modelId="{831EF29D-F7B6-498A-B131-0EA8A57129C1}" type="presOf" srcId="{190D6BB5-BC71-4DA9-93A1-F9739D60FE6F}" destId="{C8BD3724-7C79-4E86-A093-087CC73ECD41}" srcOrd="0" destOrd="0" presId="urn:microsoft.com/office/officeart/2005/8/layout/hProcess7"/>
    <dgm:cxn modelId="{4C77EC7E-2D8A-4E02-A1EA-787C0BA999D2}" type="presOf" srcId="{78065293-C042-4DEE-A39E-2A599774504C}" destId="{5BBFBB3B-2F8D-4997-8B8B-890FEC39CC46}" srcOrd="0" destOrd="0" presId="urn:microsoft.com/office/officeart/2005/8/layout/hProcess7"/>
    <dgm:cxn modelId="{78219404-4120-46F7-8045-6AB7F1826037}" srcId="{78065293-C042-4DEE-A39E-2A599774504C}" destId="{1D4B4AA8-17B2-4286-A8FD-C09019AE0B40}" srcOrd="0" destOrd="0" parTransId="{A2CFBA39-32CF-44F0-8644-F6D0C58D2BC1}" sibTransId="{DF579D3B-8F0F-46C7-9CDA-6B4D3A31C85B}"/>
    <dgm:cxn modelId="{9132E62A-41AD-4A5E-8E69-D05BE9A36EFB}" type="presOf" srcId="{1D4B4AA8-17B2-4286-A8FD-C09019AE0B40}" destId="{5C5179CF-E6DE-4418-A9BA-FC439A116613}" srcOrd="0" destOrd="0" presId="urn:microsoft.com/office/officeart/2005/8/layout/hProcess7"/>
    <dgm:cxn modelId="{AABE959D-7CB8-42BD-A358-74768229E6CC}" type="presParOf" srcId="{EE6FE7A1-0D02-4665-937D-7C5C54FE76D9}" destId="{563B3A7C-8999-45BB-9080-E832FD761DC4}" srcOrd="0" destOrd="0" presId="urn:microsoft.com/office/officeart/2005/8/layout/hProcess7"/>
    <dgm:cxn modelId="{60395FCB-E1FF-413D-9C65-7BDD92760B9D}" type="presParOf" srcId="{563B3A7C-8999-45BB-9080-E832FD761DC4}" destId="{2A431146-8133-4FA8-A6CF-6FCAB5FD721E}" srcOrd="0" destOrd="0" presId="urn:microsoft.com/office/officeart/2005/8/layout/hProcess7"/>
    <dgm:cxn modelId="{51D10052-7E19-405C-9526-74F144169E1E}" type="presParOf" srcId="{563B3A7C-8999-45BB-9080-E832FD761DC4}" destId="{F723558B-1171-4269-B5FF-5070435BDFF1}" srcOrd="1" destOrd="0" presId="urn:microsoft.com/office/officeart/2005/8/layout/hProcess7"/>
    <dgm:cxn modelId="{C58F8240-D800-4D3A-8D5A-82D8DF5D6149}" type="presParOf" srcId="{563B3A7C-8999-45BB-9080-E832FD761DC4}" destId="{C8BD3724-7C79-4E86-A093-087CC73ECD41}" srcOrd="2" destOrd="0" presId="urn:microsoft.com/office/officeart/2005/8/layout/hProcess7"/>
    <dgm:cxn modelId="{9A521D39-F410-4BA8-B501-3F2CDA9E32DE}" type="presParOf" srcId="{EE6FE7A1-0D02-4665-937D-7C5C54FE76D9}" destId="{B633FB61-276F-47D2-8BF9-0FECD51E5F55}" srcOrd="1" destOrd="0" presId="urn:microsoft.com/office/officeart/2005/8/layout/hProcess7"/>
    <dgm:cxn modelId="{318A6CA5-0265-4C54-BEED-DE6CD56DCD57}" type="presParOf" srcId="{EE6FE7A1-0D02-4665-937D-7C5C54FE76D9}" destId="{DF8A8D29-D8EA-47EB-A5E2-7C2481BC3668}" srcOrd="2" destOrd="0" presId="urn:microsoft.com/office/officeart/2005/8/layout/hProcess7"/>
    <dgm:cxn modelId="{AD7EDF17-97D4-48BE-BD60-73F88DADE41F}" type="presParOf" srcId="{DF8A8D29-D8EA-47EB-A5E2-7C2481BC3668}" destId="{9AECDB78-1084-4804-A16E-E189FBEA3FC6}" srcOrd="0" destOrd="0" presId="urn:microsoft.com/office/officeart/2005/8/layout/hProcess7"/>
    <dgm:cxn modelId="{4EA26EC7-96B3-4F2F-B8DA-0E40DFF93011}" type="presParOf" srcId="{DF8A8D29-D8EA-47EB-A5E2-7C2481BC3668}" destId="{2F2FDC3D-6F5A-4EE2-9B23-7C582D94335F}" srcOrd="1" destOrd="0" presId="urn:microsoft.com/office/officeart/2005/8/layout/hProcess7"/>
    <dgm:cxn modelId="{2F162297-2F06-47F9-992F-1E2248F2328B}" type="presParOf" srcId="{DF8A8D29-D8EA-47EB-A5E2-7C2481BC3668}" destId="{D9727A4B-16A6-4BE7-BAA8-8C72C5850751}" srcOrd="2" destOrd="0" presId="urn:microsoft.com/office/officeart/2005/8/layout/hProcess7"/>
    <dgm:cxn modelId="{D5A47144-0F75-4114-9F5D-BD6065936C4F}" type="presParOf" srcId="{EE6FE7A1-0D02-4665-937D-7C5C54FE76D9}" destId="{FC42AF07-0BFF-4B87-9A10-FEED026A2054}" srcOrd="3" destOrd="0" presId="urn:microsoft.com/office/officeart/2005/8/layout/hProcess7"/>
    <dgm:cxn modelId="{A66ACFA9-CC49-4806-A111-2B5D698FCB3E}" type="presParOf" srcId="{EE6FE7A1-0D02-4665-937D-7C5C54FE76D9}" destId="{1DDDC23A-B312-465C-9900-E95B1CD2BEF4}" srcOrd="4" destOrd="0" presId="urn:microsoft.com/office/officeart/2005/8/layout/hProcess7"/>
    <dgm:cxn modelId="{DF503261-B2E5-4938-86A7-2A2F62B9E375}" type="presParOf" srcId="{1DDDC23A-B312-465C-9900-E95B1CD2BEF4}" destId="{CE354621-1B4C-42A6-A008-570E1CCD84CE}" srcOrd="0" destOrd="0" presId="urn:microsoft.com/office/officeart/2005/8/layout/hProcess7"/>
    <dgm:cxn modelId="{560795EF-2641-40F4-B9F0-AC89CD0A4E06}" type="presParOf" srcId="{1DDDC23A-B312-465C-9900-E95B1CD2BEF4}" destId="{9E6940BF-3CBA-4D98-9D5C-D7A10D66D9C6}" srcOrd="1" destOrd="0" presId="urn:microsoft.com/office/officeart/2005/8/layout/hProcess7"/>
    <dgm:cxn modelId="{0BF9C5CD-51F5-4B81-AC33-E518CD210C4E}" type="presParOf" srcId="{1DDDC23A-B312-465C-9900-E95B1CD2BEF4}" destId="{2C0E9C99-46C9-45B9-83BE-30BDBB05537F}" srcOrd="2" destOrd="0" presId="urn:microsoft.com/office/officeart/2005/8/layout/hProcess7"/>
    <dgm:cxn modelId="{8B045EF6-2F65-43F7-9B8A-F6E7F200A092}" type="presParOf" srcId="{EE6FE7A1-0D02-4665-937D-7C5C54FE76D9}" destId="{BAAC418E-B700-4923-A300-D26BB3B9EF63}" srcOrd="5" destOrd="0" presId="urn:microsoft.com/office/officeart/2005/8/layout/hProcess7"/>
    <dgm:cxn modelId="{32780BFB-CA03-4CA7-980E-A917B5FD338F}" type="presParOf" srcId="{EE6FE7A1-0D02-4665-937D-7C5C54FE76D9}" destId="{BD98CA5A-2367-42A8-B040-2005CBBFC211}" srcOrd="6" destOrd="0" presId="urn:microsoft.com/office/officeart/2005/8/layout/hProcess7"/>
    <dgm:cxn modelId="{DD9B5C3E-AD00-4131-9982-254EE5581E2B}" type="presParOf" srcId="{BD98CA5A-2367-42A8-B040-2005CBBFC211}" destId="{0E640E23-1BD6-45A7-B2AE-E57823C36DA0}" srcOrd="0" destOrd="0" presId="urn:microsoft.com/office/officeart/2005/8/layout/hProcess7"/>
    <dgm:cxn modelId="{725523DB-3229-48C4-98F1-4B31D52FE8B8}" type="presParOf" srcId="{BD98CA5A-2367-42A8-B040-2005CBBFC211}" destId="{AE0BDC75-8AC5-4403-9ADF-82EAE146483A}" srcOrd="1" destOrd="0" presId="urn:microsoft.com/office/officeart/2005/8/layout/hProcess7"/>
    <dgm:cxn modelId="{B6D9115A-3885-4A5F-AA62-DFE4E21269BB}" type="presParOf" srcId="{BD98CA5A-2367-42A8-B040-2005CBBFC211}" destId="{15BE7951-E3DC-4FD0-BC1B-D8C6EB6FAD4B}" srcOrd="2" destOrd="0" presId="urn:microsoft.com/office/officeart/2005/8/layout/hProcess7"/>
    <dgm:cxn modelId="{C7753FF6-1EF3-4A85-B12A-890F881BA25C}" type="presParOf" srcId="{EE6FE7A1-0D02-4665-937D-7C5C54FE76D9}" destId="{70AEED31-F9CA-420E-8347-D2F4F53B5A26}" srcOrd="7" destOrd="0" presId="urn:microsoft.com/office/officeart/2005/8/layout/hProcess7"/>
    <dgm:cxn modelId="{9F60BE92-B697-42F7-B5F4-F575D9B4564D}" type="presParOf" srcId="{EE6FE7A1-0D02-4665-937D-7C5C54FE76D9}" destId="{1C1E781E-9BBE-40DE-906B-8DC92984D6C8}" srcOrd="8" destOrd="0" presId="urn:microsoft.com/office/officeart/2005/8/layout/hProcess7"/>
    <dgm:cxn modelId="{68E32D7D-FF17-4918-8FD3-CB43447605E2}" type="presParOf" srcId="{1C1E781E-9BBE-40DE-906B-8DC92984D6C8}" destId="{5BBFBB3B-2F8D-4997-8B8B-890FEC39CC46}" srcOrd="0" destOrd="0" presId="urn:microsoft.com/office/officeart/2005/8/layout/hProcess7"/>
    <dgm:cxn modelId="{2336C775-0DD2-49B6-A579-5D861BFC082B}" type="presParOf" srcId="{1C1E781E-9BBE-40DE-906B-8DC92984D6C8}" destId="{C7906706-B83B-486F-962E-220BF44ACF40}" srcOrd="1" destOrd="0" presId="urn:microsoft.com/office/officeart/2005/8/layout/hProcess7"/>
    <dgm:cxn modelId="{FE9DEE22-C130-46A4-88FE-26F0D2AFAA97}" type="presParOf" srcId="{1C1E781E-9BBE-40DE-906B-8DC92984D6C8}" destId="{5C5179CF-E6DE-4418-A9BA-FC439A116613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284968-EEB3-4C5F-BBB1-648F4509064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C5BA5FA-B858-44A6-B437-39623F3C42B1}">
      <dgm:prSet phldrT="[Текст]"/>
      <dgm:spPr/>
      <dgm:t>
        <a:bodyPr/>
        <a:lstStyle/>
        <a:p>
          <a:r>
            <a:rPr lang="ru-RU" dirty="0" smtClean="0"/>
            <a:t>Сокращённый режим посещения в период адаптации (от 1,5 месяцев и более).</a:t>
          </a:r>
          <a:endParaRPr lang="ru-RU" dirty="0"/>
        </a:p>
      </dgm:t>
    </dgm:pt>
    <dgm:pt modelId="{6C83C189-EAC9-44A3-A565-366CAD7803F6}" type="parTrans" cxnId="{A9D7F077-7B85-4D6B-BAF5-146E7526E942}">
      <dgm:prSet/>
      <dgm:spPr/>
      <dgm:t>
        <a:bodyPr/>
        <a:lstStyle/>
        <a:p>
          <a:endParaRPr lang="ru-RU"/>
        </a:p>
      </dgm:t>
    </dgm:pt>
    <dgm:pt modelId="{B849D477-9A85-4284-8997-D90D44F4ECBA}" type="sibTrans" cxnId="{A9D7F077-7B85-4D6B-BAF5-146E7526E942}">
      <dgm:prSet/>
      <dgm:spPr/>
      <dgm:t>
        <a:bodyPr/>
        <a:lstStyle/>
        <a:p>
          <a:endParaRPr lang="ru-RU"/>
        </a:p>
      </dgm:t>
    </dgm:pt>
    <dgm:pt modelId="{FB3B6EC5-12EF-4E5C-B9C3-20561C63BEA7}">
      <dgm:prSet phldrT="[Текст]"/>
      <dgm:spPr/>
      <dgm:t>
        <a:bodyPr/>
        <a:lstStyle/>
        <a:p>
          <a:r>
            <a:rPr lang="ru-RU" dirty="0" smtClean="0"/>
            <a:t>Возможность дополнительного выходного (при необходимости)</a:t>
          </a:r>
          <a:endParaRPr lang="ru-RU" dirty="0"/>
        </a:p>
      </dgm:t>
    </dgm:pt>
    <dgm:pt modelId="{9A58F937-79E5-4C7E-AE34-DA314F73B776}" type="parTrans" cxnId="{439E0519-0A75-4370-997D-AA3597D88434}">
      <dgm:prSet/>
      <dgm:spPr/>
      <dgm:t>
        <a:bodyPr/>
        <a:lstStyle/>
        <a:p>
          <a:endParaRPr lang="ru-RU"/>
        </a:p>
      </dgm:t>
    </dgm:pt>
    <dgm:pt modelId="{08A82492-456D-4517-822A-453295E70933}" type="sibTrans" cxnId="{439E0519-0A75-4370-997D-AA3597D88434}">
      <dgm:prSet/>
      <dgm:spPr/>
      <dgm:t>
        <a:bodyPr/>
        <a:lstStyle/>
        <a:p>
          <a:endParaRPr lang="ru-RU"/>
        </a:p>
      </dgm:t>
    </dgm:pt>
    <dgm:pt modelId="{4377D0E9-4178-4FDF-90E4-7D53ECC89CF5}">
      <dgm:prSet phldrT="[Текст]"/>
      <dgm:spPr/>
      <dgm:t>
        <a:bodyPr/>
        <a:lstStyle/>
        <a:p>
          <a:r>
            <a:rPr lang="ru-RU" dirty="0" smtClean="0"/>
            <a:t>Сокращение времени занятий. </a:t>
          </a:r>
          <a:br>
            <a:rPr lang="ru-RU" dirty="0" smtClean="0"/>
          </a:br>
          <a:r>
            <a:rPr lang="ru-RU" dirty="0" smtClean="0"/>
            <a:t>Время занятий формируется из индивидуальной утомляемости ребёнка, а не на возрастных критериях. </a:t>
          </a:r>
          <a:endParaRPr lang="ru-RU" dirty="0"/>
        </a:p>
      </dgm:t>
    </dgm:pt>
    <dgm:pt modelId="{3559AA4B-5E5D-410F-A296-E0DB92BFCAA4}" type="parTrans" cxnId="{77D727CF-903F-43B0-809D-774A679AEFB5}">
      <dgm:prSet/>
      <dgm:spPr/>
      <dgm:t>
        <a:bodyPr/>
        <a:lstStyle/>
        <a:p>
          <a:endParaRPr lang="ru-RU"/>
        </a:p>
      </dgm:t>
    </dgm:pt>
    <dgm:pt modelId="{8A95EA64-DADE-4302-943F-08A84E2C1F94}" type="sibTrans" cxnId="{77D727CF-903F-43B0-809D-774A679AEFB5}">
      <dgm:prSet/>
      <dgm:spPr/>
      <dgm:t>
        <a:bodyPr/>
        <a:lstStyle/>
        <a:p>
          <a:endParaRPr lang="ru-RU"/>
        </a:p>
      </dgm:t>
    </dgm:pt>
    <dgm:pt modelId="{51C72655-C942-4183-8FCD-6A97838DCCE6}">
      <dgm:prSet phldrT="[Текст]"/>
      <dgm:spPr/>
      <dgm:t>
        <a:bodyPr/>
        <a:lstStyle/>
        <a:p>
          <a:r>
            <a:rPr lang="ru-RU" dirty="0" smtClean="0"/>
            <a:t>Возможность дополнительных перерывов в ходе занятий  -</a:t>
          </a:r>
          <a:br>
            <a:rPr lang="ru-RU" dirty="0" smtClean="0"/>
          </a:br>
          <a:r>
            <a:rPr lang="ru-RU" dirty="0" smtClean="0"/>
            <a:t> как индивидуальных так и групповых.</a:t>
          </a:r>
          <a:endParaRPr lang="ru-RU" dirty="0"/>
        </a:p>
      </dgm:t>
    </dgm:pt>
    <dgm:pt modelId="{58F000BB-8C67-4105-B6EC-F7DEDE0743D1}" type="parTrans" cxnId="{C75A8314-179D-4BC3-920C-DC69065247BA}">
      <dgm:prSet/>
      <dgm:spPr/>
      <dgm:t>
        <a:bodyPr/>
        <a:lstStyle/>
        <a:p>
          <a:endParaRPr lang="ru-RU"/>
        </a:p>
      </dgm:t>
    </dgm:pt>
    <dgm:pt modelId="{C6FDEB0D-6B65-4135-81B2-5160B02B0495}" type="sibTrans" cxnId="{C75A8314-179D-4BC3-920C-DC69065247BA}">
      <dgm:prSet/>
      <dgm:spPr/>
      <dgm:t>
        <a:bodyPr/>
        <a:lstStyle/>
        <a:p>
          <a:endParaRPr lang="ru-RU"/>
        </a:p>
      </dgm:t>
    </dgm:pt>
    <dgm:pt modelId="{301927AE-46B5-459B-94C2-9C02728BD047}" type="pres">
      <dgm:prSet presAssocID="{B4284968-EEB3-4C5F-BBB1-648F4509064C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ru-RU"/>
        </a:p>
      </dgm:t>
    </dgm:pt>
    <dgm:pt modelId="{01CBB93C-173E-4379-8188-BDCA67378598}" type="pres">
      <dgm:prSet presAssocID="{B4284968-EEB3-4C5F-BBB1-648F4509064C}" presName="Name1" presStyleCnt="0"/>
      <dgm:spPr/>
    </dgm:pt>
    <dgm:pt modelId="{12157B68-3D4A-4CA3-8FA9-04C5029D69D2}" type="pres">
      <dgm:prSet presAssocID="{B4284968-EEB3-4C5F-BBB1-648F4509064C}" presName="cycle" presStyleCnt="0"/>
      <dgm:spPr/>
    </dgm:pt>
    <dgm:pt modelId="{442C6ADA-2BFF-41FA-904E-97272FBD56A0}" type="pres">
      <dgm:prSet presAssocID="{B4284968-EEB3-4C5F-BBB1-648F4509064C}" presName="srcNode" presStyleLbl="node1" presStyleIdx="0" presStyleCnt="4"/>
      <dgm:spPr/>
    </dgm:pt>
    <dgm:pt modelId="{4EA0AD00-D425-4804-8CEE-CFD2B1F31A6A}" type="pres">
      <dgm:prSet presAssocID="{B4284968-EEB3-4C5F-BBB1-648F4509064C}" presName="conn" presStyleLbl="parChTrans1D2" presStyleIdx="0" presStyleCnt="1"/>
      <dgm:spPr/>
      <dgm:t>
        <a:bodyPr/>
        <a:lstStyle/>
        <a:p>
          <a:endParaRPr lang="ru-RU"/>
        </a:p>
      </dgm:t>
    </dgm:pt>
    <dgm:pt modelId="{B23CA46B-6735-4FF0-983D-2BF22C1DF6C6}" type="pres">
      <dgm:prSet presAssocID="{B4284968-EEB3-4C5F-BBB1-648F4509064C}" presName="extraNode" presStyleLbl="node1" presStyleIdx="0" presStyleCnt="4"/>
      <dgm:spPr/>
    </dgm:pt>
    <dgm:pt modelId="{BF1A9759-D449-4E16-993D-23CBBF3436B7}" type="pres">
      <dgm:prSet presAssocID="{B4284968-EEB3-4C5F-BBB1-648F4509064C}" presName="dstNode" presStyleLbl="node1" presStyleIdx="0" presStyleCnt="4"/>
      <dgm:spPr/>
    </dgm:pt>
    <dgm:pt modelId="{8001536E-8E21-4056-834F-22C732768303}" type="pres">
      <dgm:prSet presAssocID="{9C5BA5FA-B858-44A6-B437-39623F3C42B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2AC9B-61BF-4D4B-B553-93CEA9848D68}" type="pres">
      <dgm:prSet presAssocID="{9C5BA5FA-B858-44A6-B437-39623F3C42B1}" presName="accent_1" presStyleCnt="0"/>
      <dgm:spPr/>
    </dgm:pt>
    <dgm:pt modelId="{CC73661D-3981-49A7-A88F-884E575F7CBF}" type="pres">
      <dgm:prSet presAssocID="{9C5BA5FA-B858-44A6-B437-39623F3C42B1}" presName="accentRepeatNode" presStyleLbl="solidFgAcc1" presStyleIdx="0" presStyleCnt="4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E34B7E6-0ABE-4365-A786-3227D2A9CED2}" type="pres">
      <dgm:prSet presAssocID="{FB3B6EC5-12EF-4E5C-B9C3-20561C63BEA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59187-D21B-44C5-A7C5-1C5EFE5C530E}" type="pres">
      <dgm:prSet presAssocID="{FB3B6EC5-12EF-4E5C-B9C3-20561C63BEA7}" presName="accent_2" presStyleCnt="0"/>
      <dgm:spPr/>
    </dgm:pt>
    <dgm:pt modelId="{4D8E38BD-C84A-448C-BD17-BBDA53B8C7CE}" type="pres">
      <dgm:prSet presAssocID="{FB3B6EC5-12EF-4E5C-B9C3-20561C63BEA7}" presName="accentRepeatNode" presStyleLbl="solidFgAcc1" presStyleIdx="1" presStyleCnt="4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5D337B8-00CA-48D2-BD92-3335E6B98899}" type="pres">
      <dgm:prSet presAssocID="{4377D0E9-4178-4FDF-90E4-7D53ECC89CF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73C8B-0021-4E63-9649-FC94B154C273}" type="pres">
      <dgm:prSet presAssocID="{4377D0E9-4178-4FDF-90E4-7D53ECC89CF5}" presName="accent_3" presStyleCnt="0"/>
      <dgm:spPr/>
    </dgm:pt>
    <dgm:pt modelId="{E12B2BB2-6C3A-4374-A058-04FCC087BA84}" type="pres">
      <dgm:prSet presAssocID="{4377D0E9-4178-4FDF-90E4-7D53ECC89CF5}" presName="accentRepeatNode" presStyleLbl="solidFgAcc1" presStyleIdx="2" presStyleCnt="4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36B79C1-31DF-4FE0-9067-7BC85778B638}" type="pres">
      <dgm:prSet presAssocID="{51C72655-C942-4183-8FCD-6A97838DCCE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9E75AB-A69E-4DA5-8383-73290B4B3AE8}" type="pres">
      <dgm:prSet presAssocID="{51C72655-C942-4183-8FCD-6A97838DCCE6}" presName="accent_4" presStyleCnt="0"/>
      <dgm:spPr/>
    </dgm:pt>
    <dgm:pt modelId="{07BF0A71-843E-4044-B94D-1991A5460107}" type="pres">
      <dgm:prSet presAssocID="{51C72655-C942-4183-8FCD-6A97838DCCE6}" presName="accentRepeatNode" presStyleLbl="solidFgAcc1" presStyleIdx="3" presStyleCnt="4"/>
      <dgm:spPr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77D727CF-903F-43B0-809D-774A679AEFB5}" srcId="{B4284968-EEB3-4C5F-BBB1-648F4509064C}" destId="{4377D0E9-4178-4FDF-90E4-7D53ECC89CF5}" srcOrd="2" destOrd="0" parTransId="{3559AA4B-5E5D-410F-A296-E0DB92BFCAA4}" sibTransId="{8A95EA64-DADE-4302-943F-08A84E2C1F94}"/>
    <dgm:cxn modelId="{8F203CB0-0759-4829-83F3-E235BF082DFF}" type="presOf" srcId="{FB3B6EC5-12EF-4E5C-B9C3-20561C63BEA7}" destId="{5E34B7E6-0ABE-4365-A786-3227D2A9CED2}" srcOrd="0" destOrd="0" presId="urn:microsoft.com/office/officeart/2008/layout/VerticalCurvedList"/>
    <dgm:cxn modelId="{5668E14B-1512-4553-BAE6-45D92BB6303A}" type="presOf" srcId="{4377D0E9-4178-4FDF-90E4-7D53ECC89CF5}" destId="{D5D337B8-00CA-48D2-BD92-3335E6B98899}" srcOrd="0" destOrd="0" presId="urn:microsoft.com/office/officeart/2008/layout/VerticalCurvedList"/>
    <dgm:cxn modelId="{C75A8314-179D-4BC3-920C-DC69065247BA}" srcId="{B4284968-EEB3-4C5F-BBB1-648F4509064C}" destId="{51C72655-C942-4183-8FCD-6A97838DCCE6}" srcOrd="3" destOrd="0" parTransId="{58F000BB-8C67-4105-B6EC-F7DEDE0743D1}" sibTransId="{C6FDEB0D-6B65-4135-81B2-5160B02B0495}"/>
    <dgm:cxn modelId="{439E0519-0A75-4370-997D-AA3597D88434}" srcId="{B4284968-EEB3-4C5F-BBB1-648F4509064C}" destId="{FB3B6EC5-12EF-4E5C-B9C3-20561C63BEA7}" srcOrd="1" destOrd="0" parTransId="{9A58F937-79E5-4C7E-AE34-DA314F73B776}" sibTransId="{08A82492-456D-4517-822A-453295E70933}"/>
    <dgm:cxn modelId="{A9D7F077-7B85-4D6B-BAF5-146E7526E942}" srcId="{B4284968-EEB3-4C5F-BBB1-648F4509064C}" destId="{9C5BA5FA-B858-44A6-B437-39623F3C42B1}" srcOrd="0" destOrd="0" parTransId="{6C83C189-EAC9-44A3-A565-366CAD7803F6}" sibTransId="{B849D477-9A85-4284-8997-D90D44F4ECBA}"/>
    <dgm:cxn modelId="{0852D022-82B0-497F-82CE-E53475ADD9F9}" type="presOf" srcId="{B4284968-EEB3-4C5F-BBB1-648F4509064C}" destId="{301927AE-46B5-459B-94C2-9C02728BD047}" srcOrd="0" destOrd="0" presId="urn:microsoft.com/office/officeart/2008/layout/VerticalCurvedList"/>
    <dgm:cxn modelId="{475D8EDF-65C6-4CE5-AD42-8A2340F663B9}" type="presOf" srcId="{51C72655-C942-4183-8FCD-6A97838DCCE6}" destId="{F36B79C1-31DF-4FE0-9067-7BC85778B638}" srcOrd="0" destOrd="0" presId="urn:microsoft.com/office/officeart/2008/layout/VerticalCurvedList"/>
    <dgm:cxn modelId="{AA8920DC-54B6-4781-ADDB-B5AFE77E20D1}" type="presOf" srcId="{9C5BA5FA-B858-44A6-B437-39623F3C42B1}" destId="{8001536E-8E21-4056-834F-22C732768303}" srcOrd="0" destOrd="0" presId="urn:microsoft.com/office/officeart/2008/layout/VerticalCurvedList"/>
    <dgm:cxn modelId="{38806098-968D-4313-8E03-C989EABBB975}" type="presOf" srcId="{B849D477-9A85-4284-8997-D90D44F4ECBA}" destId="{4EA0AD00-D425-4804-8CEE-CFD2B1F31A6A}" srcOrd="0" destOrd="0" presId="urn:microsoft.com/office/officeart/2008/layout/VerticalCurvedList"/>
    <dgm:cxn modelId="{29C93013-AEE6-4498-A6D2-040B72F9911E}" type="presParOf" srcId="{301927AE-46B5-459B-94C2-9C02728BD047}" destId="{01CBB93C-173E-4379-8188-BDCA67378598}" srcOrd="0" destOrd="0" presId="urn:microsoft.com/office/officeart/2008/layout/VerticalCurvedList"/>
    <dgm:cxn modelId="{BC62F452-E33C-4D05-86CD-08FB305EE28D}" type="presParOf" srcId="{01CBB93C-173E-4379-8188-BDCA67378598}" destId="{12157B68-3D4A-4CA3-8FA9-04C5029D69D2}" srcOrd="0" destOrd="0" presId="urn:microsoft.com/office/officeart/2008/layout/VerticalCurvedList"/>
    <dgm:cxn modelId="{41F12B47-2D2B-423D-B617-228CA32E8511}" type="presParOf" srcId="{12157B68-3D4A-4CA3-8FA9-04C5029D69D2}" destId="{442C6ADA-2BFF-41FA-904E-97272FBD56A0}" srcOrd="0" destOrd="0" presId="urn:microsoft.com/office/officeart/2008/layout/VerticalCurvedList"/>
    <dgm:cxn modelId="{45906CC5-80D0-4E39-A2F1-9C3DAD4352F8}" type="presParOf" srcId="{12157B68-3D4A-4CA3-8FA9-04C5029D69D2}" destId="{4EA0AD00-D425-4804-8CEE-CFD2B1F31A6A}" srcOrd="1" destOrd="0" presId="urn:microsoft.com/office/officeart/2008/layout/VerticalCurvedList"/>
    <dgm:cxn modelId="{3B890A19-D3E1-47A9-A383-860E6811D008}" type="presParOf" srcId="{12157B68-3D4A-4CA3-8FA9-04C5029D69D2}" destId="{B23CA46B-6735-4FF0-983D-2BF22C1DF6C6}" srcOrd="2" destOrd="0" presId="urn:microsoft.com/office/officeart/2008/layout/VerticalCurvedList"/>
    <dgm:cxn modelId="{086CD8E5-45EC-44AE-BFB5-474ADBD0EF00}" type="presParOf" srcId="{12157B68-3D4A-4CA3-8FA9-04C5029D69D2}" destId="{BF1A9759-D449-4E16-993D-23CBBF3436B7}" srcOrd="3" destOrd="0" presId="urn:microsoft.com/office/officeart/2008/layout/VerticalCurvedList"/>
    <dgm:cxn modelId="{C71BC8BD-D898-4420-9A16-6E38A70DBD50}" type="presParOf" srcId="{01CBB93C-173E-4379-8188-BDCA67378598}" destId="{8001536E-8E21-4056-834F-22C732768303}" srcOrd="1" destOrd="0" presId="urn:microsoft.com/office/officeart/2008/layout/VerticalCurvedList"/>
    <dgm:cxn modelId="{29E8F3CB-767C-4578-A6BC-079EA846A9BD}" type="presParOf" srcId="{01CBB93C-173E-4379-8188-BDCA67378598}" destId="{5E62AC9B-61BF-4D4B-B553-93CEA9848D68}" srcOrd="2" destOrd="0" presId="urn:microsoft.com/office/officeart/2008/layout/VerticalCurvedList"/>
    <dgm:cxn modelId="{BE953B42-9B89-4178-9E9F-2B1AD85B69CE}" type="presParOf" srcId="{5E62AC9B-61BF-4D4B-B553-93CEA9848D68}" destId="{CC73661D-3981-49A7-A88F-884E575F7CBF}" srcOrd="0" destOrd="0" presId="urn:microsoft.com/office/officeart/2008/layout/VerticalCurvedList"/>
    <dgm:cxn modelId="{1F4DA07A-6C11-4BB1-B08B-7B5F3DA8C285}" type="presParOf" srcId="{01CBB93C-173E-4379-8188-BDCA67378598}" destId="{5E34B7E6-0ABE-4365-A786-3227D2A9CED2}" srcOrd="3" destOrd="0" presId="urn:microsoft.com/office/officeart/2008/layout/VerticalCurvedList"/>
    <dgm:cxn modelId="{CE316953-0660-47F1-8211-89570427E2BD}" type="presParOf" srcId="{01CBB93C-173E-4379-8188-BDCA67378598}" destId="{BFA59187-D21B-44C5-A7C5-1C5EFE5C530E}" srcOrd="4" destOrd="0" presId="urn:microsoft.com/office/officeart/2008/layout/VerticalCurvedList"/>
    <dgm:cxn modelId="{2D32813F-4F6A-430D-AC3C-7C8C59CD0770}" type="presParOf" srcId="{BFA59187-D21B-44C5-A7C5-1C5EFE5C530E}" destId="{4D8E38BD-C84A-448C-BD17-BBDA53B8C7CE}" srcOrd="0" destOrd="0" presId="urn:microsoft.com/office/officeart/2008/layout/VerticalCurvedList"/>
    <dgm:cxn modelId="{9C45AFBC-8479-4E5F-9812-774414F4BB4F}" type="presParOf" srcId="{01CBB93C-173E-4379-8188-BDCA67378598}" destId="{D5D337B8-00CA-48D2-BD92-3335E6B98899}" srcOrd="5" destOrd="0" presId="urn:microsoft.com/office/officeart/2008/layout/VerticalCurvedList"/>
    <dgm:cxn modelId="{8AF7A632-8C24-4A01-85F6-4B6BF1CD0EB1}" type="presParOf" srcId="{01CBB93C-173E-4379-8188-BDCA67378598}" destId="{BF073C8B-0021-4E63-9649-FC94B154C273}" srcOrd="6" destOrd="0" presId="urn:microsoft.com/office/officeart/2008/layout/VerticalCurvedList"/>
    <dgm:cxn modelId="{B7A7688C-4829-42D5-9924-84DEF7212508}" type="presParOf" srcId="{BF073C8B-0021-4E63-9649-FC94B154C273}" destId="{E12B2BB2-6C3A-4374-A058-04FCC087BA84}" srcOrd="0" destOrd="0" presId="urn:microsoft.com/office/officeart/2008/layout/VerticalCurvedList"/>
    <dgm:cxn modelId="{EA525F0D-CDB1-48A8-A457-290014F7AEF2}" type="presParOf" srcId="{01CBB93C-173E-4379-8188-BDCA67378598}" destId="{F36B79C1-31DF-4FE0-9067-7BC85778B638}" srcOrd="7" destOrd="0" presId="urn:microsoft.com/office/officeart/2008/layout/VerticalCurvedList"/>
    <dgm:cxn modelId="{B5224ECB-3EBB-4657-9207-D3E60E3EE574}" type="presParOf" srcId="{01CBB93C-173E-4379-8188-BDCA67378598}" destId="{029E75AB-A69E-4DA5-8383-73290B4B3AE8}" srcOrd="8" destOrd="0" presId="urn:microsoft.com/office/officeart/2008/layout/VerticalCurvedList"/>
    <dgm:cxn modelId="{15BD6DE2-9CD2-457E-ACBD-556BF6F315A9}" type="presParOf" srcId="{029E75AB-A69E-4DA5-8383-73290B4B3AE8}" destId="{07BF0A71-843E-4044-B94D-1991A546010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4A6482-C086-4A46-AB6E-9FA6E54FFDC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00715F7-9B3D-4C87-B3EF-C06DFBAC0AB2}">
      <dgm:prSet phldrT="[Текст]" custT="1"/>
      <dgm:spPr/>
      <dgm:t>
        <a:bodyPr/>
        <a:lstStyle/>
        <a:p>
          <a:r>
            <a:rPr lang="ru-RU" sz="1600" b="1" dirty="0" smtClean="0">
              <a:latin typeface="Cambria" panose="02040503050406030204" pitchFamily="18" charset="0"/>
              <a:ea typeface="Cambria" panose="02040503050406030204" pitchFamily="18" charset="0"/>
            </a:rPr>
            <a:t>Визуализация. </a:t>
          </a:r>
          <a: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Режим дня и режимные моменты, занятия и отработка социально-бытовых навыков – всё переносится на карточки/ стенды/ доски и т.д., визуальной поддержки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ru-RU" sz="16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2A30A2C-A925-4130-B8BD-E82A26D9FAFB}" type="parTrans" cxnId="{F676B484-26B9-47D5-83FD-E8DE41ED06B8}">
      <dgm:prSet/>
      <dgm:spPr/>
      <dgm:t>
        <a:bodyPr/>
        <a:lstStyle/>
        <a:p>
          <a:endParaRPr lang="ru-RU"/>
        </a:p>
      </dgm:t>
    </dgm:pt>
    <dgm:pt modelId="{8BC1DC67-78E7-4E15-AB0B-0CDD4D7424A5}" type="sibTrans" cxnId="{F676B484-26B9-47D5-83FD-E8DE41ED06B8}">
      <dgm:prSet/>
      <dgm:spPr/>
      <dgm:t>
        <a:bodyPr/>
        <a:lstStyle/>
        <a:p>
          <a:endParaRPr lang="ru-RU"/>
        </a:p>
      </dgm:t>
    </dgm:pt>
    <dgm:pt modelId="{EBB84CBE-CBA7-4462-84B0-77C0D58FE0EB}">
      <dgm:prSet phldrT="[Текст]" custT="1"/>
      <dgm:spPr/>
      <dgm:t>
        <a:bodyPr/>
        <a:lstStyle/>
        <a:p>
          <a:r>
            <a:rPr lang="ru-RU" sz="1400" b="1" dirty="0" smtClean="0">
              <a:latin typeface="Cambria" panose="02040503050406030204" pitchFamily="18" charset="0"/>
              <a:ea typeface="Cambria" panose="02040503050406030204" pitchFamily="18" charset="0"/>
            </a:rPr>
            <a:t>Среда в группе.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Создаётся с расчётом минимизации отвлекающих факторов и делится на три зоны:</a:t>
          </a:r>
          <a:b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 - занятия (парта, доска, расписание, таймер и т.д.);</a:t>
          </a:r>
          <a:b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- игровая;</a:t>
          </a:r>
          <a:b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- зона уединения.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0B98160-519D-4C18-80A6-92780CE2A683}" type="parTrans" cxnId="{DA0FC177-4A96-41DC-95CB-C4434DAF44D1}">
      <dgm:prSet/>
      <dgm:spPr/>
      <dgm:t>
        <a:bodyPr/>
        <a:lstStyle/>
        <a:p>
          <a:endParaRPr lang="ru-RU"/>
        </a:p>
      </dgm:t>
    </dgm:pt>
    <dgm:pt modelId="{78E2C081-493C-4EBE-A598-5E3E2ED03633}" type="sibTrans" cxnId="{DA0FC177-4A96-41DC-95CB-C4434DAF44D1}">
      <dgm:prSet/>
      <dgm:spPr/>
      <dgm:t>
        <a:bodyPr/>
        <a:lstStyle/>
        <a:p>
          <a:endParaRPr lang="ru-RU"/>
        </a:p>
      </dgm:t>
    </dgm:pt>
    <dgm:pt modelId="{E0D19718-8188-4A71-9851-2069D5338345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  <a:ea typeface="Cambria" panose="02040503050406030204" pitchFamily="18" charset="0"/>
            </a:rPr>
            <a:t>Рабочее место.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Рабочее место для каждого ребёнка создаётся отдельно, за отдельным столом, рядом с другими .</a:t>
          </a:r>
          <a:b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На некоторых занятиях это может быть отдельный стульчик, иногда разграничение пространства происходит отгораживания. </a:t>
          </a:r>
        </a:p>
      </dgm:t>
    </dgm:pt>
    <dgm:pt modelId="{81E44B6F-4092-4CCA-A58E-BC2C48F51534}" type="parTrans" cxnId="{575F5EED-790B-4F26-A340-1FEEA9211E19}">
      <dgm:prSet/>
      <dgm:spPr/>
      <dgm:t>
        <a:bodyPr/>
        <a:lstStyle/>
        <a:p>
          <a:endParaRPr lang="ru-RU"/>
        </a:p>
      </dgm:t>
    </dgm:pt>
    <dgm:pt modelId="{EE89176A-60E8-461D-BC79-8D812C4A3D4E}" type="sibTrans" cxnId="{575F5EED-790B-4F26-A340-1FEEA9211E19}">
      <dgm:prSet/>
      <dgm:spPr/>
      <dgm:t>
        <a:bodyPr/>
        <a:lstStyle/>
        <a:p>
          <a:endParaRPr lang="ru-RU"/>
        </a:p>
      </dgm:t>
    </dgm:pt>
    <dgm:pt modelId="{5B11EF55-ED89-4E24-A786-EC550DEF13F0}" type="pres">
      <dgm:prSet presAssocID="{2D4A6482-C086-4A46-AB6E-9FA6E54FFDC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AF06B89-F7E4-4ACF-8BC9-A080298DFFBF}" type="pres">
      <dgm:prSet presAssocID="{2D4A6482-C086-4A46-AB6E-9FA6E54FFDC7}" presName="Name1" presStyleCnt="0"/>
      <dgm:spPr/>
    </dgm:pt>
    <dgm:pt modelId="{B71E64F7-0FE5-409F-B11C-F5B59FAAAFE9}" type="pres">
      <dgm:prSet presAssocID="{2D4A6482-C086-4A46-AB6E-9FA6E54FFDC7}" presName="cycle" presStyleCnt="0"/>
      <dgm:spPr/>
    </dgm:pt>
    <dgm:pt modelId="{1E5C7208-5773-4C27-BD19-BA6C32D2B5A0}" type="pres">
      <dgm:prSet presAssocID="{2D4A6482-C086-4A46-AB6E-9FA6E54FFDC7}" presName="srcNode" presStyleLbl="node1" presStyleIdx="0" presStyleCnt="3"/>
      <dgm:spPr/>
    </dgm:pt>
    <dgm:pt modelId="{C6BD7969-0E18-413D-8AB4-298A8FBC1E0A}" type="pres">
      <dgm:prSet presAssocID="{2D4A6482-C086-4A46-AB6E-9FA6E54FFDC7}" presName="conn" presStyleLbl="parChTrans1D2" presStyleIdx="0" presStyleCnt="1"/>
      <dgm:spPr/>
      <dgm:t>
        <a:bodyPr/>
        <a:lstStyle/>
        <a:p>
          <a:endParaRPr lang="ru-RU"/>
        </a:p>
      </dgm:t>
    </dgm:pt>
    <dgm:pt modelId="{5A614C20-2961-4105-94F9-E10A2412135C}" type="pres">
      <dgm:prSet presAssocID="{2D4A6482-C086-4A46-AB6E-9FA6E54FFDC7}" presName="extraNode" presStyleLbl="node1" presStyleIdx="0" presStyleCnt="3"/>
      <dgm:spPr/>
    </dgm:pt>
    <dgm:pt modelId="{AD7E252B-0AEB-4ECD-8CFB-B5FC10D4F9B7}" type="pres">
      <dgm:prSet presAssocID="{2D4A6482-C086-4A46-AB6E-9FA6E54FFDC7}" presName="dstNode" presStyleLbl="node1" presStyleIdx="0" presStyleCnt="3"/>
      <dgm:spPr/>
    </dgm:pt>
    <dgm:pt modelId="{B8243F9B-FFDA-4B14-B692-1B5947768314}" type="pres">
      <dgm:prSet presAssocID="{600715F7-9B3D-4C87-B3EF-C06DFBAC0AB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D04CA-ADB5-4E50-A37A-DD43946E0149}" type="pres">
      <dgm:prSet presAssocID="{600715F7-9B3D-4C87-B3EF-C06DFBAC0AB2}" presName="accent_1" presStyleCnt="0"/>
      <dgm:spPr/>
    </dgm:pt>
    <dgm:pt modelId="{65A11389-2658-4D9E-9834-3B107230311F}" type="pres">
      <dgm:prSet presAssocID="{600715F7-9B3D-4C87-B3EF-C06DFBAC0AB2}" presName="accentRepeatNode" presStyleLbl="solidFgAcc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E0AE3A9-F973-4B6A-8066-1E08177968DC}" type="pres">
      <dgm:prSet presAssocID="{EBB84CBE-CBA7-4462-84B0-77C0D58FE0E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E4598B-3025-4AB2-95D9-D86B3A6E0DCA}" type="pres">
      <dgm:prSet presAssocID="{EBB84CBE-CBA7-4462-84B0-77C0D58FE0EB}" presName="accent_2" presStyleCnt="0"/>
      <dgm:spPr/>
    </dgm:pt>
    <dgm:pt modelId="{55AAA86E-6CE7-44E8-849B-984B9B8B6DB2}" type="pres">
      <dgm:prSet presAssocID="{EBB84CBE-CBA7-4462-84B0-77C0D58FE0EB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A309069-547D-4F6D-A3D0-C98F28D7AB94}" type="pres">
      <dgm:prSet presAssocID="{E0D19718-8188-4A71-9851-2069D533834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F3290-350D-493D-9F1B-10A4BFD1B1B4}" type="pres">
      <dgm:prSet presAssocID="{E0D19718-8188-4A71-9851-2069D5338345}" presName="accent_3" presStyleCnt="0"/>
      <dgm:spPr/>
    </dgm:pt>
    <dgm:pt modelId="{F8FCBE3A-7BBE-4B74-A85D-54DDB0A8B696}" type="pres">
      <dgm:prSet presAssocID="{E0D19718-8188-4A71-9851-2069D5338345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1C72CB0D-4203-41B5-9293-5EB8E26CAF76}" type="presOf" srcId="{600715F7-9B3D-4C87-B3EF-C06DFBAC0AB2}" destId="{B8243F9B-FFDA-4B14-B692-1B5947768314}" srcOrd="0" destOrd="0" presId="urn:microsoft.com/office/officeart/2008/layout/VerticalCurvedList"/>
    <dgm:cxn modelId="{DA0FC177-4A96-41DC-95CB-C4434DAF44D1}" srcId="{2D4A6482-C086-4A46-AB6E-9FA6E54FFDC7}" destId="{EBB84CBE-CBA7-4462-84B0-77C0D58FE0EB}" srcOrd="1" destOrd="0" parTransId="{70B98160-519D-4C18-80A6-92780CE2A683}" sibTransId="{78E2C081-493C-4EBE-A598-5E3E2ED03633}"/>
    <dgm:cxn modelId="{BE582723-0776-40BF-8C99-0B3037F7E299}" type="presOf" srcId="{EBB84CBE-CBA7-4462-84B0-77C0D58FE0EB}" destId="{FE0AE3A9-F973-4B6A-8066-1E08177968DC}" srcOrd="0" destOrd="0" presId="urn:microsoft.com/office/officeart/2008/layout/VerticalCurvedList"/>
    <dgm:cxn modelId="{59C812A5-0DB2-4895-ACF6-6415D4E1DDA3}" type="presOf" srcId="{E0D19718-8188-4A71-9851-2069D5338345}" destId="{5A309069-547D-4F6D-A3D0-C98F28D7AB94}" srcOrd="0" destOrd="0" presId="urn:microsoft.com/office/officeart/2008/layout/VerticalCurvedList"/>
    <dgm:cxn modelId="{CB3FE3B6-9C47-4E7F-B239-BA41B521C2C9}" type="presOf" srcId="{2D4A6482-C086-4A46-AB6E-9FA6E54FFDC7}" destId="{5B11EF55-ED89-4E24-A786-EC550DEF13F0}" srcOrd="0" destOrd="0" presId="urn:microsoft.com/office/officeart/2008/layout/VerticalCurvedList"/>
    <dgm:cxn modelId="{20CA97FA-2FAD-4895-BC8E-D78300EF5BE3}" type="presOf" srcId="{8BC1DC67-78E7-4E15-AB0B-0CDD4D7424A5}" destId="{C6BD7969-0E18-413D-8AB4-298A8FBC1E0A}" srcOrd="0" destOrd="0" presId="urn:microsoft.com/office/officeart/2008/layout/VerticalCurvedList"/>
    <dgm:cxn modelId="{575F5EED-790B-4F26-A340-1FEEA9211E19}" srcId="{2D4A6482-C086-4A46-AB6E-9FA6E54FFDC7}" destId="{E0D19718-8188-4A71-9851-2069D5338345}" srcOrd="2" destOrd="0" parTransId="{81E44B6F-4092-4CCA-A58E-BC2C48F51534}" sibTransId="{EE89176A-60E8-461D-BC79-8D812C4A3D4E}"/>
    <dgm:cxn modelId="{F676B484-26B9-47D5-83FD-E8DE41ED06B8}" srcId="{2D4A6482-C086-4A46-AB6E-9FA6E54FFDC7}" destId="{600715F7-9B3D-4C87-B3EF-C06DFBAC0AB2}" srcOrd="0" destOrd="0" parTransId="{32A30A2C-A925-4130-B8BD-E82A26D9FAFB}" sibTransId="{8BC1DC67-78E7-4E15-AB0B-0CDD4D7424A5}"/>
    <dgm:cxn modelId="{8F1031E5-3FD4-4BC9-BF3E-BA59EB985E2E}" type="presParOf" srcId="{5B11EF55-ED89-4E24-A786-EC550DEF13F0}" destId="{5AF06B89-F7E4-4ACF-8BC9-A080298DFFBF}" srcOrd="0" destOrd="0" presId="urn:microsoft.com/office/officeart/2008/layout/VerticalCurvedList"/>
    <dgm:cxn modelId="{3A3ACF65-3E8B-4BD2-A56F-F458B8F9BE89}" type="presParOf" srcId="{5AF06B89-F7E4-4ACF-8BC9-A080298DFFBF}" destId="{B71E64F7-0FE5-409F-B11C-F5B59FAAAFE9}" srcOrd="0" destOrd="0" presId="urn:microsoft.com/office/officeart/2008/layout/VerticalCurvedList"/>
    <dgm:cxn modelId="{9BD9741E-DCAD-4659-9D97-02F231FE642E}" type="presParOf" srcId="{B71E64F7-0FE5-409F-B11C-F5B59FAAAFE9}" destId="{1E5C7208-5773-4C27-BD19-BA6C32D2B5A0}" srcOrd="0" destOrd="0" presId="urn:microsoft.com/office/officeart/2008/layout/VerticalCurvedList"/>
    <dgm:cxn modelId="{3313EFC8-EA4B-487C-B587-9B190CF4926C}" type="presParOf" srcId="{B71E64F7-0FE5-409F-B11C-F5B59FAAAFE9}" destId="{C6BD7969-0E18-413D-8AB4-298A8FBC1E0A}" srcOrd="1" destOrd="0" presId="urn:microsoft.com/office/officeart/2008/layout/VerticalCurvedList"/>
    <dgm:cxn modelId="{5E21654D-D95E-4E22-BD3B-E9DB8A50DBE5}" type="presParOf" srcId="{B71E64F7-0FE5-409F-B11C-F5B59FAAAFE9}" destId="{5A614C20-2961-4105-94F9-E10A2412135C}" srcOrd="2" destOrd="0" presId="urn:microsoft.com/office/officeart/2008/layout/VerticalCurvedList"/>
    <dgm:cxn modelId="{DD4BCAAB-345B-4595-8455-C6019E1CC60F}" type="presParOf" srcId="{B71E64F7-0FE5-409F-B11C-F5B59FAAAFE9}" destId="{AD7E252B-0AEB-4ECD-8CFB-B5FC10D4F9B7}" srcOrd="3" destOrd="0" presId="urn:microsoft.com/office/officeart/2008/layout/VerticalCurvedList"/>
    <dgm:cxn modelId="{F79FE6DE-77D9-4FBD-9AD5-5392B918A280}" type="presParOf" srcId="{5AF06B89-F7E4-4ACF-8BC9-A080298DFFBF}" destId="{B8243F9B-FFDA-4B14-B692-1B5947768314}" srcOrd="1" destOrd="0" presId="urn:microsoft.com/office/officeart/2008/layout/VerticalCurvedList"/>
    <dgm:cxn modelId="{F5382724-D1FE-4616-B7CC-D5D18FCE018B}" type="presParOf" srcId="{5AF06B89-F7E4-4ACF-8BC9-A080298DFFBF}" destId="{1CAD04CA-ADB5-4E50-A37A-DD43946E0149}" srcOrd="2" destOrd="0" presId="urn:microsoft.com/office/officeart/2008/layout/VerticalCurvedList"/>
    <dgm:cxn modelId="{FB566F4B-6742-4A2A-8FCC-72DCECC08B20}" type="presParOf" srcId="{1CAD04CA-ADB5-4E50-A37A-DD43946E0149}" destId="{65A11389-2658-4D9E-9834-3B107230311F}" srcOrd="0" destOrd="0" presId="urn:microsoft.com/office/officeart/2008/layout/VerticalCurvedList"/>
    <dgm:cxn modelId="{F0F9918C-98D8-4C0F-A693-4C977922588E}" type="presParOf" srcId="{5AF06B89-F7E4-4ACF-8BC9-A080298DFFBF}" destId="{FE0AE3A9-F973-4B6A-8066-1E08177968DC}" srcOrd="3" destOrd="0" presId="urn:microsoft.com/office/officeart/2008/layout/VerticalCurvedList"/>
    <dgm:cxn modelId="{E32DAEB9-E485-45C1-974D-5D828B93DC54}" type="presParOf" srcId="{5AF06B89-F7E4-4ACF-8BC9-A080298DFFBF}" destId="{DDE4598B-3025-4AB2-95D9-D86B3A6E0DCA}" srcOrd="4" destOrd="0" presId="urn:microsoft.com/office/officeart/2008/layout/VerticalCurvedList"/>
    <dgm:cxn modelId="{DFC35B1B-A4DA-4F4E-B508-05B2FAAC24E9}" type="presParOf" srcId="{DDE4598B-3025-4AB2-95D9-D86B3A6E0DCA}" destId="{55AAA86E-6CE7-44E8-849B-984B9B8B6DB2}" srcOrd="0" destOrd="0" presId="urn:microsoft.com/office/officeart/2008/layout/VerticalCurvedList"/>
    <dgm:cxn modelId="{B4167E6E-B8A0-45CE-90B2-9237074BDD66}" type="presParOf" srcId="{5AF06B89-F7E4-4ACF-8BC9-A080298DFFBF}" destId="{5A309069-547D-4F6D-A3D0-C98F28D7AB94}" srcOrd="5" destOrd="0" presId="urn:microsoft.com/office/officeart/2008/layout/VerticalCurvedList"/>
    <dgm:cxn modelId="{EFFD2C05-0328-4CED-A0A2-CCD918402FF9}" type="presParOf" srcId="{5AF06B89-F7E4-4ACF-8BC9-A080298DFFBF}" destId="{2FBF3290-350D-493D-9F1B-10A4BFD1B1B4}" srcOrd="6" destOrd="0" presId="urn:microsoft.com/office/officeart/2008/layout/VerticalCurvedList"/>
    <dgm:cxn modelId="{AB7C4D95-42BF-4413-AF7E-C72A395FEAE2}" type="presParOf" srcId="{2FBF3290-350D-493D-9F1B-10A4BFD1B1B4}" destId="{F8FCBE3A-7BBE-4B74-A85D-54DDB0A8B69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D9C56F-1B8D-476A-AC78-C352D45E735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5848CE0-1714-413F-AFF7-B98F496D5441}">
      <dgm:prSet phldrT="[Текст]" custT="1"/>
      <dgm:spPr/>
      <dgm:t>
        <a:bodyPr/>
        <a:lstStyle/>
        <a:p>
          <a:r>
            <a:rPr lang="ru-RU" sz="2000" b="1" dirty="0" smtClean="0">
              <a:latin typeface="Cambria" panose="02040503050406030204" pitchFamily="18" charset="0"/>
              <a:ea typeface="Cambria" panose="02040503050406030204" pitchFamily="18" charset="0"/>
            </a:rPr>
            <a:t>Способ подачи инструкции.</a:t>
          </a:r>
          <a: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  <a:t>Устная, упрощённая письменная, картинки и т.д.</a:t>
          </a:r>
          <a:endParaRPr lang="ru-RU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6573D9D-C684-4FF3-B469-5933C72622BA}" type="parTrans" cxnId="{8C21A86F-2CD6-4438-83A1-0FCCA65C45EE}">
      <dgm:prSet/>
      <dgm:spPr/>
      <dgm:t>
        <a:bodyPr/>
        <a:lstStyle/>
        <a:p>
          <a:endParaRPr lang="ru-RU"/>
        </a:p>
      </dgm:t>
    </dgm:pt>
    <dgm:pt modelId="{059CF532-DD8C-4F26-970B-B8304ECDFC26}" type="sibTrans" cxnId="{8C21A86F-2CD6-4438-83A1-0FCCA65C45EE}">
      <dgm:prSet/>
      <dgm:spPr/>
      <dgm:t>
        <a:bodyPr/>
        <a:lstStyle/>
        <a:p>
          <a:endParaRPr lang="ru-RU"/>
        </a:p>
      </dgm:t>
    </dgm:pt>
    <dgm:pt modelId="{7508CE80-6CDB-410B-8021-355A13EFFD4C}">
      <dgm:prSet phldrT="[Текст]" custT="1"/>
      <dgm:spPr/>
      <dgm:t>
        <a:bodyPr/>
        <a:lstStyle/>
        <a:p>
          <a:r>
            <a:rPr lang="ru-RU" sz="2000" b="1" dirty="0" smtClean="0">
              <a:latin typeface="Cambria" panose="02040503050406030204" pitchFamily="18" charset="0"/>
              <a:ea typeface="Cambria" panose="02040503050406030204" pitchFamily="18" charset="0"/>
            </a:rPr>
            <a:t>Выполнение задания.</a:t>
          </a:r>
          <a:r>
            <a:rPr lang="ru-RU" sz="20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20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  <a:t>Совместное с педагогом, по образцу, по показу, сравнение и т.д.</a:t>
          </a:r>
          <a:endParaRPr lang="ru-RU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53D6C7C1-C5BE-4CE2-AD60-558B759358F6}" type="parTrans" cxnId="{48215D03-D372-420A-9EA5-818DF07ADC09}">
      <dgm:prSet/>
      <dgm:spPr/>
      <dgm:t>
        <a:bodyPr/>
        <a:lstStyle/>
        <a:p>
          <a:endParaRPr lang="ru-RU"/>
        </a:p>
      </dgm:t>
    </dgm:pt>
    <dgm:pt modelId="{9A537BA7-3271-4F3C-9D18-D6B3019ED3B2}" type="sibTrans" cxnId="{48215D03-D372-420A-9EA5-818DF07ADC09}">
      <dgm:prSet/>
      <dgm:spPr/>
      <dgm:t>
        <a:bodyPr/>
        <a:lstStyle/>
        <a:p>
          <a:endParaRPr lang="ru-RU"/>
        </a:p>
      </dgm:t>
    </dgm:pt>
    <dgm:pt modelId="{E015DF5D-9E01-4AAA-8FBB-6DF571AF8DB6}">
      <dgm:prSet phldrT="[Текст]" custT="1"/>
      <dgm:spPr/>
      <dgm:t>
        <a:bodyPr/>
        <a:lstStyle/>
        <a:p>
          <a:r>
            <a:rPr lang="ru-RU" sz="1800" dirty="0" smtClean="0">
              <a:latin typeface="Cambria" panose="02040503050406030204" pitchFamily="18" charset="0"/>
              <a:ea typeface="Cambria" panose="02040503050406030204" pitchFamily="18" charset="0"/>
            </a:rPr>
            <a:t>Изменение, корректировка заданий в соответствии  с возможностями ребёнка. </a:t>
          </a:r>
          <a:endParaRPr lang="ru-RU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4BB3D0C-07DE-4404-99E2-3BA9D29897FC}" type="parTrans" cxnId="{4AF7B23A-E265-48F7-B861-A50C496569D0}">
      <dgm:prSet/>
      <dgm:spPr/>
      <dgm:t>
        <a:bodyPr/>
        <a:lstStyle/>
        <a:p>
          <a:endParaRPr lang="ru-RU"/>
        </a:p>
      </dgm:t>
    </dgm:pt>
    <dgm:pt modelId="{E50A3B46-3438-4794-86C3-3CB66CF71345}" type="sibTrans" cxnId="{4AF7B23A-E265-48F7-B861-A50C496569D0}">
      <dgm:prSet/>
      <dgm:spPr/>
      <dgm:t>
        <a:bodyPr/>
        <a:lstStyle/>
        <a:p>
          <a:endParaRPr lang="ru-RU"/>
        </a:p>
      </dgm:t>
    </dgm:pt>
    <dgm:pt modelId="{8E584D54-2A6A-4B1F-9104-7844DEC56DE5}" type="pres">
      <dgm:prSet presAssocID="{CFD9C56F-1B8D-476A-AC78-C352D45E7355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ru-RU"/>
        </a:p>
      </dgm:t>
    </dgm:pt>
    <dgm:pt modelId="{7610552A-113C-4E16-9577-595A1A47860C}" type="pres">
      <dgm:prSet presAssocID="{CFD9C56F-1B8D-476A-AC78-C352D45E7355}" presName="Name1" presStyleCnt="0"/>
      <dgm:spPr/>
    </dgm:pt>
    <dgm:pt modelId="{DD6D3414-A022-4BF8-81DB-394618E984A8}" type="pres">
      <dgm:prSet presAssocID="{CFD9C56F-1B8D-476A-AC78-C352D45E7355}" presName="cycle" presStyleCnt="0"/>
      <dgm:spPr/>
    </dgm:pt>
    <dgm:pt modelId="{0E842C96-E1BA-47E3-9515-53494B057581}" type="pres">
      <dgm:prSet presAssocID="{CFD9C56F-1B8D-476A-AC78-C352D45E7355}" presName="srcNode" presStyleLbl="node1" presStyleIdx="0" presStyleCnt="3"/>
      <dgm:spPr/>
    </dgm:pt>
    <dgm:pt modelId="{2FF8B272-A1F3-4C7C-BB63-2980915CE17F}" type="pres">
      <dgm:prSet presAssocID="{CFD9C56F-1B8D-476A-AC78-C352D45E7355}" presName="conn" presStyleLbl="parChTrans1D2" presStyleIdx="0" presStyleCnt="1"/>
      <dgm:spPr/>
      <dgm:t>
        <a:bodyPr/>
        <a:lstStyle/>
        <a:p>
          <a:endParaRPr lang="ru-RU"/>
        </a:p>
      </dgm:t>
    </dgm:pt>
    <dgm:pt modelId="{6B21ADAF-F009-42ED-A1B0-02131BD75050}" type="pres">
      <dgm:prSet presAssocID="{CFD9C56F-1B8D-476A-AC78-C352D45E7355}" presName="extraNode" presStyleLbl="node1" presStyleIdx="0" presStyleCnt="3"/>
      <dgm:spPr/>
    </dgm:pt>
    <dgm:pt modelId="{68CCBA21-DB0D-483F-BB0B-42760EFA114B}" type="pres">
      <dgm:prSet presAssocID="{CFD9C56F-1B8D-476A-AC78-C352D45E7355}" presName="dstNode" presStyleLbl="node1" presStyleIdx="0" presStyleCnt="3"/>
      <dgm:spPr/>
    </dgm:pt>
    <dgm:pt modelId="{B2F9856C-F663-4CA6-8DB4-6EE70E806296}" type="pres">
      <dgm:prSet presAssocID="{55848CE0-1714-413F-AFF7-B98F496D544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9EE6B-22AA-4FE8-A50F-9CE3403974B0}" type="pres">
      <dgm:prSet presAssocID="{55848CE0-1714-413F-AFF7-B98F496D5441}" presName="accent_1" presStyleCnt="0"/>
      <dgm:spPr/>
    </dgm:pt>
    <dgm:pt modelId="{EEB617D3-DFB9-4B96-80CD-7AE75B1A0928}" type="pres">
      <dgm:prSet presAssocID="{55848CE0-1714-413F-AFF7-B98F496D5441}" presName="accentRepeatNode" presStyleLbl="solidFgAcc1" presStyleIdx="0" presStyleCnt="3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327D0DA-DBD7-4978-883B-D6DABDB0317A}" type="pres">
      <dgm:prSet presAssocID="{7508CE80-6CDB-410B-8021-355A13EFFD4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B8A5A-36E2-486D-85C7-DFA8FB0B72FE}" type="pres">
      <dgm:prSet presAssocID="{7508CE80-6CDB-410B-8021-355A13EFFD4C}" presName="accent_2" presStyleCnt="0"/>
      <dgm:spPr/>
    </dgm:pt>
    <dgm:pt modelId="{69E2E50F-BD60-42AC-B271-FAB299739244}" type="pres">
      <dgm:prSet presAssocID="{7508CE80-6CDB-410B-8021-355A13EFFD4C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DDC692F-12C4-4B5F-8CA2-16EE858BC681}" type="pres">
      <dgm:prSet presAssocID="{E015DF5D-9E01-4AAA-8FBB-6DF571AF8DB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92C16-1C8C-4ADF-A660-F8051263ADE9}" type="pres">
      <dgm:prSet presAssocID="{E015DF5D-9E01-4AAA-8FBB-6DF571AF8DB6}" presName="accent_3" presStyleCnt="0"/>
      <dgm:spPr/>
    </dgm:pt>
    <dgm:pt modelId="{C5EC9F4A-0D58-42C2-BA0F-87495110E641}" type="pres">
      <dgm:prSet presAssocID="{E015DF5D-9E01-4AAA-8FBB-6DF571AF8DB6}" presName="accentRepeatNode" presStyleLbl="solidFgAcc1" presStyleIdx="2" presStyleCnt="3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F23481DF-C810-486A-9557-080602A3155E}" type="presOf" srcId="{55848CE0-1714-413F-AFF7-B98F496D5441}" destId="{B2F9856C-F663-4CA6-8DB4-6EE70E806296}" srcOrd="0" destOrd="0" presId="urn:microsoft.com/office/officeart/2008/layout/VerticalCurvedList"/>
    <dgm:cxn modelId="{48215D03-D372-420A-9EA5-818DF07ADC09}" srcId="{CFD9C56F-1B8D-476A-AC78-C352D45E7355}" destId="{7508CE80-6CDB-410B-8021-355A13EFFD4C}" srcOrd="1" destOrd="0" parTransId="{53D6C7C1-C5BE-4CE2-AD60-558B759358F6}" sibTransId="{9A537BA7-3271-4F3C-9D18-D6B3019ED3B2}"/>
    <dgm:cxn modelId="{4AF7B23A-E265-48F7-B861-A50C496569D0}" srcId="{CFD9C56F-1B8D-476A-AC78-C352D45E7355}" destId="{E015DF5D-9E01-4AAA-8FBB-6DF571AF8DB6}" srcOrd="2" destOrd="0" parTransId="{84BB3D0C-07DE-4404-99E2-3BA9D29897FC}" sibTransId="{E50A3B46-3438-4794-86C3-3CB66CF71345}"/>
    <dgm:cxn modelId="{B1A30E3D-FFA9-4EE4-825B-79E1E7876B03}" type="presOf" srcId="{E015DF5D-9E01-4AAA-8FBB-6DF571AF8DB6}" destId="{FDDC692F-12C4-4B5F-8CA2-16EE858BC681}" srcOrd="0" destOrd="0" presId="urn:microsoft.com/office/officeart/2008/layout/VerticalCurvedList"/>
    <dgm:cxn modelId="{9FB2323B-4B1E-4D04-9D50-E2034530EF3B}" type="presOf" srcId="{CFD9C56F-1B8D-476A-AC78-C352D45E7355}" destId="{8E584D54-2A6A-4B1F-9104-7844DEC56DE5}" srcOrd="0" destOrd="0" presId="urn:microsoft.com/office/officeart/2008/layout/VerticalCurvedList"/>
    <dgm:cxn modelId="{8C21A86F-2CD6-4438-83A1-0FCCA65C45EE}" srcId="{CFD9C56F-1B8D-476A-AC78-C352D45E7355}" destId="{55848CE0-1714-413F-AFF7-B98F496D5441}" srcOrd="0" destOrd="0" parTransId="{46573D9D-C684-4FF3-B469-5933C72622BA}" sibTransId="{059CF532-DD8C-4F26-970B-B8304ECDFC26}"/>
    <dgm:cxn modelId="{0E238D61-3F0C-420E-ADC9-3E4471E92386}" type="presOf" srcId="{059CF532-DD8C-4F26-970B-B8304ECDFC26}" destId="{2FF8B272-A1F3-4C7C-BB63-2980915CE17F}" srcOrd="0" destOrd="0" presId="urn:microsoft.com/office/officeart/2008/layout/VerticalCurvedList"/>
    <dgm:cxn modelId="{EEDB5DEA-63BA-4B68-94EA-175AD27A8684}" type="presOf" srcId="{7508CE80-6CDB-410B-8021-355A13EFFD4C}" destId="{7327D0DA-DBD7-4978-883B-D6DABDB0317A}" srcOrd="0" destOrd="0" presId="urn:microsoft.com/office/officeart/2008/layout/VerticalCurvedList"/>
    <dgm:cxn modelId="{C05178C1-640E-4599-A9FF-D3023F6EB5C5}" type="presParOf" srcId="{8E584D54-2A6A-4B1F-9104-7844DEC56DE5}" destId="{7610552A-113C-4E16-9577-595A1A47860C}" srcOrd="0" destOrd="0" presId="urn:microsoft.com/office/officeart/2008/layout/VerticalCurvedList"/>
    <dgm:cxn modelId="{B8C8AA75-4B00-47FF-9453-D6376448B4BF}" type="presParOf" srcId="{7610552A-113C-4E16-9577-595A1A47860C}" destId="{DD6D3414-A022-4BF8-81DB-394618E984A8}" srcOrd="0" destOrd="0" presId="urn:microsoft.com/office/officeart/2008/layout/VerticalCurvedList"/>
    <dgm:cxn modelId="{CF2F3116-BB51-4537-AA18-AE45301BF70C}" type="presParOf" srcId="{DD6D3414-A022-4BF8-81DB-394618E984A8}" destId="{0E842C96-E1BA-47E3-9515-53494B057581}" srcOrd="0" destOrd="0" presId="urn:microsoft.com/office/officeart/2008/layout/VerticalCurvedList"/>
    <dgm:cxn modelId="{3C96157E-B4F4-48D5-AD1D-091093CDB797}" type="presParOf" srcId="{DD6D3414-A022-4BF8-81DB-394618E984A8}" destId="{2FF8B272-A1F3-4C7C-BB63-2980915CE17F}" srcOrd="1" destOrd="0" presId="urn:microsoft.com/office/officeart/2008/layout/VerticalCurvedList"/>
    <dgm:cxn modelId="{B2E098FE-3808-478F-BE6B-EE7A840C783B}" type="presParOf" srcId="{DD6D3414-A022-4BF8-81DB-394618E984A8}" destId="{6B21ADAF-F009-42ED-A1B0-02131BD75050}" srcOrd="2" destOrd="0" presId="urn:microsoft.com/office/officeart/2008/layout/VerticalCurvedList"/>
    <dgm:cxn modelId="{14D11E6B-B4F0-437D-B243-7577DD1F5F68}" type="presParOf" srcId="{DD6D3414-A022-4BF8-81DB-394618E984A8}" destId="{68CCBA21-DB0D-483F-BB0B-42760EFA114B}" srcOrd="3" destOrd="0" presId="urn:microsoft.com/office/officeart/2008/layout/VerticalCurvedList"/>
    <dgm:cxn modelId="{719FAAE7-48F8-4EB2-9486-76992DA4F455}" type="presParOf" srcId="{7610552A-113C-4E16-9577-595A1A47860C}" destId="{B2F9856C-F663-4CA6-8DB4-6EE70E806296}" srcOrd="1" destOrd="0" presId="urn:microsoft.com/office/officeart/2008/layout/VerticalCurvedList"/>
    <dgm:cxn modelId="{DB9FB299-02BC-4196-8CBD-E1E76D838175}" type="presParOf" srcId="{7610552A-113C-4E16-9577-595A1A47860C}" destId="{9439EE6B-22AA-4FE8-A50F-9CE3403974B0}" srcOrd="2" destOrd="0" presId="urn:microsoft.com/office/officeart/2008/layout/VerticalCurvedList"/>
    <dgm:cxn modelId="{23751DD0-0D4B-483D-9C3F-30CE72198C74}" type="presParOf" srcId="{9439EE6B-22AA-4FE8-A50F-9CE3403974B0}" destId="{EEB617D3-DFB9-4B96-80CD-7AE75B1A0928}" srcOrd="0" destOrd="0" presId="urn:microsoft.com/office/officeart/2008/layout/VerticalCurvedList"/>
    <dgm:cxn modelId="{2CFBC6A8-73CA-42F5-B525-63B0641DB005}" type="presParOf" srcId="{7610552A-113C-4E16-9577-595A1A47860C}" destId="{7327D0DA-DBD7-4978-883B-D6DABDB0317A}" srcOrd="3" destOrd="0" presId="urn:microsoft.com/office/officeart/2008/layout/VerticalCurvedList"/>
    <dgm:cxn modelId="{996556A6-B6D5-4AC7-AC0F-9BDF325F503F}" type="presParOf" srcId="{7610552A-113C-4E16-9577-595A1A47860C}" destId="{60CB8A5A-36E2-486D-85C7-DFA8FB0B72FE}" srcOrd="4" destOrd="0" presId="urn:microsoft.com/office/officeart/2008/layout/VerticalCurvedList"/>
    <dgm:cxn modelId="{6E4FA2C4-602F-4536-827D-60C6F334BEA3}" type="presParOf" srcId="{60CB8A5A-36E2-486D-85C7-DFA8FB0B72FE}" destId="{69E2E50F-BD60-42AC-B271-FAB299739244}" srcOrd="0" destOrd="0" presId="urn:microsoft.com/office/officeart/2008/layout/VerticalCurvedList"/>
    <dgm:cxn modelId="{F9DD9116-AE7C-4D5F-B21D-C5E8A62C4272}" type="presParOf" srcId="{7610552A-113C-4E16-9577-595A1A47860C}" destId="{FDDC692F-12C4-4B5F-8CA2-16EE858BC681}" srcOrd="5" destOrd="0" presId="urn:microsoft.com/office/officeart/2008/layout/VerticalCurvedList"/>
    <dgm:cxn modelId="{279D7B93-C582-4D45-99F4-943184F2E8F4}" type="presParOf" srcId="{7610552A-113C-4E16-9577-595A1A47860C}" destId="{8C392C16-1C8C-4ADF-A660-F8051263ADE9}" srcOrd="6" destOrd="0" presId="urn:microsoft.com/office/officeart/2008/layout/VerticalCurvedList"/>
    <dgm:cxn modelId="{D117168A-7BF8-469E-8E68-5D3C0CEF9766}" type="presParOf" srcId="{8C392C16-1C8C-4ADF-A660-F8051263ADE9}" destId="{C5EC9F4A-0D58-42C2-BA0F-87495110E64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03C972-120C-4EC5-ACED-6D77128B04C8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21C67F-32DB-4E33-B52B-00E99151A715}">
      <dgm:prSet phldrT="[Текст]" custT="1"/>
      <dgm:spPr/>
      <dgm:t>
        <a:bodyPr/>
        <a:lstStyle/>
        <a:p>
          <a:r>
            <a:rPr lang="ru-RU" sz="2400" b="1" dirty="0" smtClean="0">
              <a:latin typeface="Cambria" panose="02040503050406030204" pitchFamily="18" charset="0"/>
              <a:ea typeface="Cambria" panose="02040503050406030204" pitchFamily="18" charset="0"/>
            </a:rPr>
            <a:t>Система поощрения </a:t>
          </a:r>
          <a:endParaRPr lang="ru-RU" sz="24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7CC3012-23C7-43BC-8853-D89F74B9DDAF}" type="parTrans" cxnId="{93D32A12-7017-4B63-821A-B7F679560BBF}">
      <dgm:prSet/>
      <dgm:spPr/>
      <dgm:t>
        <a:bodyPr/>
        <a:lstStyle/>
        <a:p>
          <a:endParaRPr lang="ru-RU"/>
        </a:p>
      </dgm:t>
    </dgm:pt>
    <dgm:pt modelId="{9725A22C-E7BE-4427-AB7D-F482B2075523}" type="sibTrans" cxnId="{93D32A12-7017-4B63-821A-B7F679560BBF}">
      <dgm:prSet/>
      <dgm:spPr/>
      <dgm:t>
        <a:bodyPr/>
        <a:lstStyle/>
        <a:p>
          <a:endParaRPr lang="ru-RU"/>
        </a:p>
      </dgm:t>
    </dgm:pt>
    <dgm:pt modelId="{CED21F27-06AA-45A3-A1BB-63B5C4568206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Мотивационные предметы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A6AC348-5863-4373-8112-EB36526F16AD}" type="parTrans" cxnId="{E84DE613-F5A2-4446-988F-2479CB64F25F}">
      <dgm:prSet/>
      <dgm:spPr/>
      <dgm:t>
        <a:bodyPr/>
        <a:lstStyle/>
        <a:p>
          <a:endParaRPr lang="ru-RU"/>
        </a:p>
      </dgm:t>
    </dgm:pt>
    <dgm:pt modelId="{C0CF8518-D23C-4B30-833E-FCB96DDE983E}" type="sibTrans" cxnId="{E84DE613-F5A2-4446-988F-2479CB64F25F}">
      <dgm:prSet/>
      <dgm:spPr/>
      <dgm:t>
        <a:bodyPr/>
        <a:lstStyle/>
        <a:p>
          <a:endParaRPr lang="ru-RU"/>
        </a:p>
      </dgm:t>
    </dgm:pt>
    <dgm:pt modelId="{1C782CD9-EFAA-429A-8927-DC0F165490ED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Пищевое подкрепление 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9598451-BD91-4360-9050-724938308607}" type="parTrans" cxnId="{E3963974-BD98-4E99-B612-FA856174AC7E}">
      <dgm:prSet/>
      <dgm:spPr/>
      <dgm:t>
        <a:bodyPr/>
        <a:lstStyle/>
        <a:p>
          <a:endParaRPr lang="ru-RU"/>
        </a:p>
      </dgm:t>
    </dgm:pt>
    <dgm:pt modelId="{FC4CDCA6-36B9-4AF8-B0BB-9DFB902F81F0}" type="sibTrans" cxnId="{E3963974-BD98-4E99-B612-FA856174AC7E}">
      <dgm:prSet/>
      <dgm:spPr/>
      <dgm:t>
        <a:bodyPr/>
        <a:lstStyle/>
        <a:p>
          <a:endParaRPr lang="ru-RU"/>
        </a:p>
      </dgm:t>
    </dgm:pt>
    <dgm:pt modelId="{647FDDC2-72BC-4AEF-9A73-2F8B6D6EB0EB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Мотивационная деятельность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8160C92-E49A-425A-9F17-A6E3EA91C46B}" type="parTrans" cxnId="{575C5514-93C1-41D3-84A6-7777462DEA42}">
      <dgm:prSet/>
      <dgm:spPr/>
      <dgm:t>
        <a:bodyPr/>
        <a:lstStyle/>
        <a:p>
          <a:endParaRPr lang="ru-RU"/>
        </a:p>
      </dgm:t>
    </dgm:pt>
    <dgm:pt modelId="{F150BA21-D11B-44A3-9B09-695E9B6712C2}" type="sibTrans" cxnId="{575C5514-93C1-41D3-84A6-7777462DEA42}">
      <dgm:prSet/>
      <dgm:spPr/>
      <dgm:t>
        <a:bodyPr/>
        <a:lstStyle/>
        <a:p>
          <a:endParaRPr lang="ru-RU"/>
        </a:p>
      </dgm:t>
    </dgm:pt>
    <dgm:pt modelId="{F629F84A-B4CB-4CB8-B2C8-E214DCFBBEA9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  <a:ea typeface="Cambria" panose="02040503050406030204" pitchFamily="18" charset="0"/>
            </a:rPr>
            <a:t>Социальная похвала</a:t>
          </a:r>
          <a:endParaRPr lang="ru-RU" sz="1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88FC213-7429-4C74-B582-B8D103E0D413}" type="parTrans" cxnId="{667E6CC2-D0CE-48AA-B270-2B67DB363FAF}">
      <dgm:prSet/>
      <dgm:spPr/>
      <dgm:t>
        <a:bodyPr/>
        <a:lstStyle/>
        <a:p>
          <a:endParaRPr lang="ru-RU"/>
        </a:p>
      </dgm:t>
    </dgm:pt>
    <dgm:pt modelId="{943B6C54-FD4E-4E25-86AE-5E0C16ED1B86}" type="sibTrans" cxnId="{667E6CC2-D0CE-48AA-B270-2B67DB363FAF}">
      <dgm:prSet/>
      <dgm:spPr/>
      <dgm:t>
        <a:bodyPr/>
        <a:lstStyle/>
        <a:p>
          <a:endParaRPr lang="ru-RU"/>
        </a:p>
      </dgm:t>
    </dgm:pt>
    <dgm:pt modelId="{1FB7C52E-B8AA-48F2-827E-040DFC5389BD}" type="pres">
      <dgm:prSet presAssocID="{1203C972-120C-4EC5-ACED-6D77128B04C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89E760-EC2D-4F48-A061-AD4CEDE19772}" type="pres">
      <dgm:prSet presAssocID="{1203C972-120C-4EC5-ACED-6D77128B04C8}" presName="radial" presStyleCnt="0">
        <dgm:presLayoutVars>
          <dgm:animLvl val="ctr"/>
        </dgm:presLayoutVars>
      </dgm:prSet>
      <dgm:spPr/>
    </dgm:pt>
    <dgm:pt modelId="{0C1E1C32-8254-44A3-9B14-818D6A6F82E7}" type="pres">
      <dgm:prSet presAssocID="{ED21C67F-32DB-4E33-B52B-00E99151A715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9E89821A-1296-4B7C-8D8C-A97A026139AF}" type="pres">
      <dgm:prSet presAssocID="{CED21F27-06AA-45A3-A1BB-63B5C4568206}" presName="node" presStyleLbl="vennNode1" presStyleIdx="1" presStyleCnt="5" custScaleX="140074" custScaleY="86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416CF-35C3-43B1-99DA-74AC167F6247}" type="pres">
      <dgm:prSet presAssocID="{1C782CD9-EFAA-429A-8927-DC0F165490ED}" presName="node" presStyleLbl="vennNode1" presStyleIdx="2" presStyleCnt="5" custScaleX="141345" custScaleY="83004" custRadScaleRad="111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C528AA-E935-4EC1-AC20-5324D72EC973}" type="pres">
      <dgm:prSet presAssocID="{647FDDC2-72BC-4AEF-9A73-2F8B6D6EB0EB}" presName="node" presStyleLbl="vennNode1" presStyleIdx="3" presStyleCnt="5" custScaleX="160375" custScaleY="84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87C55-E845-44F7-ADB1-656C45660314}" type="pres">
      <dgm:prSet presAssocID="{F629F84A-B4CB-4CB8-B2C8-E214DCFBBEA9}" presName="node" presStyleLbl="vennNode1" presStyleIdx="4" presStyleCnt="5" custScaleX="139953" custScaleY="76914" custRadScaleRad="110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FD8357-074E-4045-B8BB-BA44F94B1DE3}" type="presOf" srcId="{ED21C67F-32DB-4E33-B52B-00E99151A715}" destId="{0C1E1C32-8254-44A3-9B14-818D6A6F82E7}" srcOrd="0" destOrd="0" presId="urn:microsoft.com/office/officeart/2005/8/layout/radial3"/>
    <dgm:cxn modelId="{F261759B-BC15-40BD-A28C-D30034745101}" type="presOf" srcId="{CED21F27-06AA-45A3-A1BB-63B5C4568206}" destId="{9E89821A-1296-4B7C-8D8C-A97A026139AF}" srcOrd="0" destOrd="0" presId="urn:microsoft.com/office/officeart/2005/8/layout/radial3"/>
    <dgm:cxn modelId="{667E6CC2-D0CE-48AA-B270-2B67DB363FAF}" srcId="{ED21C67F-32DB-4E33-B52B-00E99151A715}" destId="{F629F84A-B4CB-4CB8-B2C8-E214DCFBBEA9}" srcOrd="3" destOrd="0" parTransId="{888FC213-7429-4C74-B582-B8D103E0D413}" sibTransId="{943B6C54-FD4E-4E25-86AE-5E0C16ED1B86}"/>
    <dgm:cxn modelId="{D2538781-DF1E-48B5-8E57-182A4DA31D8A}" type="presOf" srcId="{1203C972-120C-4EC5-ACED-6D77128B04C8}" destId="{1FB7C52E-B8AA-48F2-827E-040DFC5389BD}" srcOrd="0" destOrd="0" presId="urn:microsoft.com/office/officeart/2005/8/layout/radial3"/>
    <dgm:cxn modelId="{5A8E31BD-0A21-4505-8BD6-52429A361053}" type="presOf" srcId="{1C782CD9-EFAA-429A-8927-DC0F165490ED}" destId="{4D5416CF-35C3-43B1-99DA-74AC167F6247}" srcOrd="0" destOrd="0" presId="urn:microsoft.com/office/officeart/2005/8/layout/radial3"/>
    <dgm:cxn modelId="{66F3D14E-24C5-45DC-9F8E-DFBB571F2D12}" type="presOf" srcId="{647FDDC2-72BC-4AEF-9A73-2F8B6D6EB0EB}" destId="{94C528AA-E935-4EC1-AC20-5324D72EC973}" srcOrd="0" destOrd="0" presId="urn:microsoft.com/office/officeart/2005/8/layout/radial3"/>
    <dgm:cxn modelId="{E84DE613-F5A2-4446-988F-2479CB64F25F}" srcId="{ED21C67F-32DB-4E33-B52B-00E99151A715}" destId="{CED21F27-06AA-45A3-A1BB-63B5C4568206}" srcOrd="0" destOrd="0" parTransId="{EA6AC348-5863-4373-8112-EB36526F16AD}" sibTransId="{C0CF8518-D23C-4B30-833E-FCB96DDE983E}"/>
    <dgm:cxn modelId="{93D32A12-7017-4B63-821A-B7F679560BBF}" srcId="{1203C972-120C-4EC5-ACED-6D77128B04C8}" destId="{ED21C67F-32DB-4E33-B52B-00E99151A715}" srcOrd="0" destOrd="0" parTransId="{A7CC3012-23C7-43BC-8853-D89F74B9DDAF}" sibTransId="{9725A22C-E7BE-4427-AB7D-F482B2075523}"/>
    <dgm:cxn modelId="{E3963974-BD98-4E99-B612-FA856174AC7E}" srcId="{ED21C67F-32DB-4E33-B52B-00E99151A715}" destId="{1C782CD9-EFAA-429A-8927-DC0F165490ED}" srcOrd="1" destOrd="0" parTransId="{89598451-BD91-4360-9050-724938308607}" sibTransId="{FC4CDCA6-36B9-4AF8-B0BB-9DFB902F81F0}"/>
    <dgm:cxn modelId="{575C5514-93C1-41D3-84A6-7777462DEA42}" srcId="{ED21C67F-32DB-4E33-B52B-00E99151A715}" destId="{647FDDC2-72BC-4AEF-9A73-2F8B6D6EB0EB}" srcOrd="2" destOrd="0" parTransId="{38160C92-E49A-425A-9F17-A6E3EA91C46B}" sibTransId="{F150BA21-D11B-44A3-9B09-695E9B6712C2}"/>
    <dgm:cxn modelId="{465C9130-3759-4EE7-ACB0-5374F5344D6A}" type="presOf" srcId="{F629F84A-B4CB-4CB8-B2C8-E214DCFBBEA9}" destId="{B3487C55-E845-44F7-ADB1-656C45660314}" srcOrd="0" destOrd="0" presId="urn:microsoft.com/office/officeart/2005/8/layout/radial3"/>
    <dgm:cxn modelId="{398DE848-EDDA-434E-86A0-B94C92B96B0A}" type="presParOf" srcId="{1FB7C52E-B8AA-48F2-827E-040DFC5389BD}" destId="{9789E760-EC2D-4F48-A061-AD4CEDE19772}" srcOrd="0" destOrd="0" presId="urn:microsoft.com/office/officeart/2005/8/layout/radial3"/>
    <dgm:cxn modelId="{5299BD64-2BB0-419E-96DF-185F5657FA03}" type="presParOf" srcId="{9789E760-EC2D-4F48-A061-AD4CEDE19772}" destId="{0C1E1C32-8254-44A3-9B14-818D6A6F82E7}" srcOrd="0" destOrd="0" presId="urn:microsoft.com/office/officeart/2005/8/layout/radial3"/>
    <dgm:cxn modelId="{8C7BBEB9-3316-407F-B57A-67C7DE3160C1}" type="presParOf" srcId="{9789E760-EC2D-4F48-A061-AD4CEDE19772}" destId="{9E89821A-1296-4B7C-8D8C-A97A026139AF}" srcOrd="1" destOrd="0" presId="urn:microsoft.com/office/officeart/2005/8/layout/radial3"/>
    <dgm:cxn modelId="{2E8EAD9F-C4A9-47DE-BE19-F87B3BCCE2DA}" type="presParOf" srcId="{9789E760-EC2D-4F48-A061-AD4CEDE19772}" destId="{4D5416CF-35C3-43B1-99DA-74AC167F6247}" srcOrd="2" destOrd="0" presId="urn:microsoft.com/office/officeart/2005/8/layout/radial3"/>
    <dgm:cxn modelId="{CB63598B-DAF3-4228-8F09-8D1925AD0AC1}" type="presParOf" srcId="{9789E760-EC2D-4F48-A061-AD4CEDE19772}" destId="{94C528AA-E935-4EC1-AC20-5324D72EC973}" srcOrd="3" destOrd="0" presId="urn:microsoft.com/office/officeart/2005/8/layout/radial3"/>
    <dgm:cxn modelId="{E7146BA4-F6C1-43E3-AE5A-75F0686241CE}" type="presParOf" srcId="{9789E760-EC2D-4F48-A061-AD4CEDE19772}" destId="{B3487C55-E845-44F7-ADB1-656C4566031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431146-8133-4FA8-A6CF-6FCAB5FD721E}">
      <dsp:nvSpPr>
        <dsp:cNvPr id="0" name=""/>
        <dsp:cNvSpPr/>
      </dsp:nvSpPr>
      <dsp:spPr>
        <a:xfrm>
          <a:off x="856" y="181554"/>
          <a:ext cx="3684463" cy="4421356"/>
        </a:xfrm>
        <a:prstGeom prst="roundRect">
          <a:avLst>
            <a:gd name="adj" fmla="val 5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128905" bIns="0" numCol="1" spcCol="1270" anchor="t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Определение цели.</a:t>
          </a:r>
          <a:endParaRPr lang="ru-RU" sz="2900" b="1" kern="1200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16200000">
        <a:off x="-1443453" y="1625864"/>
        <a:ext cx="3625511" cy="736892"/>
      </dsp:txXfrm>
    </dsp:sp>
    <dsp:sp modelId="{C8BD3724-7C79-4E86-A093-087CC73ECD41}">
      <dsp:nvSpPr>
        <dsp:cNvPr id="0" name=""/>
        <dsp:cNvSpPr/>
      </dsp:nvSpPr>
      <dsp:spPr>
        <a:xfrm>
          <a:off x="737748" y="181554"/>
          <a:ext cx="2744925" cy="442135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Основной целью дошкольного образования ребёнка с РАС является его подготовка к процессу обучения в школе, с учётом индивидуальных особенностей. </a:t>
          </a:r>
          <a:br>
            <a:rPr lang="ru-RU" sz="14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Подготовка к </a:t>
          </a: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школе включает в себя: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формирование учебного поведения;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формирование академических навыков, а так же навыков, необходимых для обучения в условиях школы;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создание индивидуальных адаптивных условий обучения, через разработку персональных рекомендаций направленных на оптимизацию обучения;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гашение нежелательного поведения и выработка приёмов </a:t>
          </a:r>
          <a:r>
            <a:rPr lang="ru-RU" sz="14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саморегуляции</a:t>
          </a: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для его коррек</a:t>
          </a: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ции.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737748" y="181554"/>
        <a:ext cx="2744925" cy="4421356"/>
      </dsp:txXfrm>
    </dsp:sp>
    <dsp:sp modelId="{CE354621-1B4C-42A6-A008-570E1CCD84CE}">
      <dsp:nvSpPr>
        <dsp:cNvPr id="0" name=""/>
        <dsp:cNvSpPr/>
      </dsp:nvSpPr>
      <dsp:spPr>
        <a:xfrm>
          <a:off x="3814275" y="181554"/>
          <a:ext cx="3684463" cy="4421356"/>
        </a:xfrm>
        <a:prstGeom prst="roundRect">
          <a:avLst>
            <a:gd name="adj" fmla="val 5000"/>
          </a:avLst>
        </a:prstGeom>
        <a:solidFill>
          <a:schemeClr val="accent2">
            <a:shade val="80000"/>
            <a:hueOff val="-109609"/>
            <a:satOff val="-151"/>
            <a:lumOff val="126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128905" bIns="0" numCol="1" spcCol="1270" anchor="t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Диагностика.</a:t>
          </a:r>
          <a:endParaRPr lang="ru-RU" sz="2900" b="1" kern="1200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16200000">
        <a:off x="2369966" y="1625864"/>
        <a:ext cx="3625511" cy="736892"/>
      </dsp:txXfrm>
    </dsp:sp>
    <dsp:sp modelId="{2F2FDC3D-6F5A-4EE2-9B23-7C582D94335F}">
      <dsp:nvSpPr>
        <dsp:cNvPr id="0" name=""/>
        <dsp:cNvSpPr/>
      </dsp:nvSpPr>
      <dsp:spPr>
        <a:xfrm rot="5400000">
          <a:off x="3507754" y="3696233"/>
          <a:ext cx="649888" cy="55266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0E9C99-46C9-45B9-83BE-30BDBB05537F}">
      <dsp:nvSpPr>
        <dsp:cNvPr id="0" name=""/>
        <dsp:cNvSpPr/>
      </dsp:nvSpPr>
      <dsp:spPr>
        <a:xfrm>
          <a:off x="4551168" y="181554"/>
          <a:ext cx="2744925" cy="442135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Для определения конкретных специальных образовательных условий проводится специальная психолого-педагогическая диагностика.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Для определения специальных условий комплексная диагностика должно проводится каждым специалистом ДОУ,.</a:t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По мере проведения коррекционной работы, необходимо проводить промежуточные диагностические мероприятия, для отслеживания результатов коррекционной работы и внесения необходимых изменений в текущий план работ. </a:t>
          </a:r>
          <a:endParaRPr lang="ru-RU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551168" y="181554"/>
        <a:ext cx="2744925" cy="4421356"/>
      </dsp:txXfrm>
    </dsp:sp>
    <dsp:sp modelId="{5BBFBB3B-2F8D-4997-8B8B-890FEC39CC46}">
      <dsp:nvSpPr>
        <dsp:cNvPr id="0" name=""/>
        <dsp:cNvSpPr/>
      </dsp:nvSpPr>
      <dsp:spPr>
        <a:xfrm>
          <a:off x="7627695" y="181554"/>
          <a:ext cx="3684463" cy="4421356"/>
        </a:xfrm>
        <a:prstGeom prst="roundRect">
          <a:avLst>
            <a:gd name="adj" fmla="val 5000"/>
          </a:avLst>
        </a:prstGeom>
        <a:solidFill>
          <a:schemeClr val="accent2">
            <a:shade val="80000"/>
            <a:hueOff val="-219218"/>
            <a:satOff val="-302"/>
            <a:lumOff val="25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441" rIns="128905" bIns="0" numCol="1" spcCol="1270" anchor="t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Создание АОП.</a:t>
          </a:r>
          <a:endParaRPr lang="ru-RU" sz="2900" b="1" kern="1200" dirty="0">
            <a:solidFill>
              <a:schemeClr val="tx2">
                <a:lumMod val="50000"/>
              </a:schemeClr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16200000">
        <a:off x="6183385" y="1625864"/>
        <a:ext cx="3625511" cy="736892"/>
      </dsp:txXfrm>
    </dsp:sp>
    <dsp:sp modelId="{AE0BDC75-8AC5-4403-9ADF-82EAE146483A}">
      <dsp:nvSpPr>
        <dsp:cNvPr id="0" name=""/>
        <dsp:cNvSpPr/>
      </dsp:nvSpPr>
      <dsp:spPr>
        <a:xfrm rot="5400000">
          <a:off x="7321173" y="3696233"/>
          <a:ext cx="649888" cy="55266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-219218"/>
              <a:satOff val="-302"/>
              <a:lumOff val="25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5179CF-E6DE-4418-A9BA-FC439A116613}">
      <dsp:nvSpPr>
        <dsp:cNvPr id="0" name=""/>
        <dsp:cNvSpPr/>
      </dsp:nvSpPr>
      <dsp:spPr>
        <a:xfrm>
          <a:off x="8364588" y="181554"/>
          <a:ext cx="2744925" cy="442135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По результатам диагностики определяются, непосредственно, специальные условия образования каждого ребёнка, фиксирующиеся в Адаптированной образовательной программе.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Программа включает в себя: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индивидуальный временной режим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пространство группы;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рабочее пространство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предметно-пространственная среда;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обучающие материалы, приёмы и способы обучения </a:t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и т.д. </a:t>
          </a:r>
          <a:endParaRPr lang="ru-RU" sz="16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8364588" y="181554"/>
        <a:ext cx="2744925" cy="44213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0AD00-D425-4804-8CEE-CFD2B1F31A6A}">
      <dsp:nvSpPr>
        <dsp:cNvPr id="0" name=""/>
        <dsp:cNvSpPr/>
      </dsp:nvSpPr>
      <dsp:spPr>
        <a:xfrm>
          <a:off x="5778292" y="-1001486"/>
          <a:ext cx="7794172" cy="7794172"/>
        </a:xfrm>
        <a:prstGeom prst="blockArc">
          <a:avLst>
            <a:gd name="adj1" fmla="val 8100000"/>
            <a:gd name="adj2" fmla="val 13500000"/>
            <a:gd name="adj3" fmla="val 277"/>
          </a:avLst>
        </a:pr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01536E-8E21-4056-834F-22C732768303}">
      <dsp:nvSpPr>
        <dsp:cNvPr id="0" name=""/>
        <dsp:cNvSpPr/>
      </dsp:nvSpPr>
      <dsp:spPr>
        <a:xfrm>
          <a:off x="82465" y="445227"/>
          <a:ext cx="6289682" cy="8909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707166" bIns="3556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Сокращённый режим посещения в период адаптации (от 1,5 месяцев и более).</a:t>
          </a:r>
          <a:endParaRPr lang="ru-RU" sz="1400" kern="1200" dirty="0"/>
        </a:p>
      </dsp:txBody>
      <dsp:txXfrm>
        <a:off x="82465" y="445227"/>
        <a:ext cx="6289682" cy="890918"/>
      </dsp:txXfrm>
    </dsp:sp>
    <dsp:sp modelId="{CC73661D-3981-49A7-A88F-884E575F7CBF}">
      <dsp:nvSpPr>
        <dsp:cNvPr id="0" name=""/>
        <dsp:cNvSpPr/>
      </dsp:nvSpPr>
      <dsp:spPr>
        <a:xfrm>
          <a:off x="5815324" y="333862"/>
          <a:ext cx="1113647" cy="1113647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4B7E6-0ABE-4365-A786-3227D2A9CED2}">
      <dsp:nvSpPr>
        <dsp:cNvPr id="0" name=""/>
        <dsp:cNvSpPr/>
      </dsp:nvSpPr>
      <dsp:spPr>
        <a:xfrm>
          <a:off x="82465" y="1781836"/>
          <a:ext cx="5778899" cy="890918"/>
        </a:xfrm>
        <a:prstGeom prst="rect">
          <a:avLst/>
        </a:prstGeom>
        <a:solidFill>
          <a:schemeClr val="accent2">
            <a:hueOff val="-1458064"/>
            <a:satOff val="-2807"/>
            <a:lumOff val="19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707166" bIns="3556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Возможность дополнительного выходного (при необходимости)</a:t>
          </a:r>
          <a:endParaRPr lang="ru-RU" sz="1400" kern="1200" dirty="0"/>
        </a:p>
      </dsp:txBody>
      <dsp:txXfrm>
        <a:off x="82465" y="1781836"/>
        <a:ext cx="5778899" cy="890918"/>
      </dsp:txXfrm>
    </dsp:sp>
    <dsp:sp modelId="{4D8E38BD-C84A-448C-BD17-BBDA53B8C7CE}">
      <dsp:nvSpPr>
        <dsp:cNvPr id="0" name=""/>
        <dsp:cNvSpPr/>
      </dsp:nvSpPr>
      <dsp:spPr>
        <a:xfrm>
          <a:off x="5304540" y="1670471"/>
          <a:ext cx="1113647" cy="1113647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2">
              <a:hueOff val="-1458064"/>
              <a:satOff val="-2807"/>
              <a:lumOff val="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D337B8-00CA-48D2-BD92-3335E6B98899}">
      <dsp:nvSpPr>
        <dsp:cNvPr id="0" name=""/>
        <dsp:cNvSpPr/>
      </dsp:nvSpPr>
      <dsp:spPr>
        <a:xfrm>
          <a:off x="82465" y="3118445"/>
          <a:ext cx="5778899" cy="890918"/>
        </a:xfrm>
        <a:prstGeom prst="rect">
          <a:avLst/>
        </a:prstGeom>
        <a:solidFill>
          <a:schemeClr val="accent2">
            <a:hueOff val="-2916128"/>
            <a:satOff val="-5613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707166" bIns="3556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Сокращение времени занятий. </a:t>
          </a:r>
          <a:br>
            <a:rPr lang="ru-RU" sz="1400" kern="1200" dirty="0" smtClean="0"/>
          </a:br>
          <a:r>
            <a:rPr lang="ru-RU" sz="1400" kern="1200" dirty="0" smtClean="0"/>
            <a:t>Время занятий формируется из индивидуальной утомляемости ребёнка, а не на возрастных критериях. </a:t>
          </a:r>
          <a:endParaRPr lang="ru-RU" sz="1400" kern="1200" dirty="0"/>
        </a:p>
      </dsp:txBody>
      <dsp:txXfrm>
        <a:off x="82465" y="3118445"/>
        <a:ext cx="5778899" cy="890918"/>
      </dsp:txXfrm>
    </dsp:sp>
    <dsp:sp modelId="{E12B2BB2-6C3A-4374-A058-04FCC087BA84}">
      <dsp:nvSpPr>
        <dsp:cNvPr id="0" name=""/>
        <dsp:cNvSpPr/>
      </dsp:nvSpPr>
      <dsp:spPr>
        <a:xfrm>
          <a:off x="5304540" y="3007080"/>
          <a:ext cx="1113647" cy="1113647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2">
              <a:hueOff val="-2916128"/>
              <a:satOff val="-5613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B79C1-31DF-4FE0-9067-7BC85778B638}">
      <dsp:nvSpPr>
        <dsp:cNvPr id="0" name=""/>
        <dsp:cNvSpPr/>
      </dsp:nvSpPr>
      <dsp:spPr>
        <a:xfrm>
          <a:off x="82465" y="4455054"/>
          <a:ext cx="6289682" cy="890918"/>
        </a:xfrm>
        <a:prstGeom prst="rect">
          <a:avLst/>
        </a:prstGeom>
        <a:solidFill>
          <a:schemeClr val="accent2">
            <a:hueOff val="-4374192"/>
            <a:satOff val="-8420"/>
            <a:lumOff val="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707166" bIns="3556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Возможность дополнительных перерывов в ходе занятий  -</a:t>
          </a:r>
          <a:br>
            <a:rPr lang="ru-RU" sz="1400" kern="1200" dirty="0" smtClean="0"/>
          </a:br>
          <a:r>
            <a:rPr lang="ru-RU" sz="1400" kern="1200" dirty="0" smtClean="0"/>
            <a:t> как индивидуальных так и групповых.</a:t>
          </a:r>
          <a:endParaRPr lang="ru-RU" sz="1400" kern="1200" dirty="0"/>
        </a:p>
      </dsp:txBody>
      <dsp:txXfrm>
        <a:off x="82465" y="4455054"/>
        <a:ext cx="6289682" cy="890918"/>
      </dsp:txXfrm>
    </dsp:sp>
    <dsp:sp modelId="{07BF0A71-843E-4044-B94D-1991A5460107}">
      <dsp:nvSpPr>
        <dsp:cNvPr id="0" name=""/>
        <dsp:cNvSpPr/>
      </dsp:nvSpPr>
      <dsp:spPr>
        <a:xfrm>
          <a:off x="5815324" y="4343689"/>
          <a:ext cx="1113647" cy="1113647"/>
        </a:xfrm>
        <a:prstGeom prst="ellipse">
          <a:avLst/>
        </a:prstGeom>
        <a:blipFill dpi="0"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2">
              <a:hueOff val="-4374192"/>
              <a:satOff val="-8420"/>
              <a:lumOff val="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BD7969-0E18-413D-8AB4-298A8FBC1E0A}">
      <dsp:nvSpPr>
        <dsp:cNvPr id="0" name=""/>
        <dsp:cNvSpPr/>
      </dsp:nvSpPr>
      <dsp:spPr>
        <a:xfrm>
          <a:off x="-6140020" y="-939671"/>
          <a:ext cx="7311152" cy="7311152"/>
        </a:xfrm>
        <a:prstGeom prst="blockArc">
          <a:avLst>
            <a:gd name="adj1" fmla="val 18900000"/>
            <a:gd name="adj2" fmla="val 2700000"/>
            <a:gd name="adj3" fmla="val 295"/>
          </a:avLst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243F9B-FFDA-4B14-B692-1B5947768314}">
      <dsp:nvSpPr>
        <dsp:cNvPr id="0" name=""/>
        <dsp:cNvSpPr/>
      </dsp:nvSpPr>
      <dsp:spPr>
        <a:xfrm>
          <a:off x="753935" y="543181"/>
          <a:ext cx="6942901" cy="10863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30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Визуализация. </a:t>
          </a:r>
          <a: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Режим дня и режимные моменты, занятия и отработка социально-бытовых навыков – всё переносится на карточки/ стенды/ доски и т.д., визуальной поддержки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ru-RU" sz="16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753935" y="543181"/>
        <a:ext cx="6942901" cy="1086362"/>
      </dsp:txXfrm>
    </dsp:sp>
    <dsp:sp modelId="{65A11389-2658-4D9E-9834-3B107230311F}">
      <dsp:nvSpPr>
        <dsp:cNvPr id="0" name=""/>
        <dsp:cNvSpPr/>
      </dsp:nvSpPr>
      <dsp:spPr>
        <a:xfrm>
          <a:off x="74958" y="407385"/>
          <a:ext cx="1357952" cy="1357952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0AE3A9-F973-4B6A-8066-1E08177968DC}">
      <dsp:nvSpPr>
        <dsp:cNvPr id="0" name=""/>
        <dsp:cNvSpPr/>
      </dsp:nvSpPr>
      <dsp:spPr>
        <a:xfrm>
          <a:off x="1148827" y="2172724"/>
          <a:ext cx="6548009" cy="1086362"/>
        </a:xfrm>
        <a:prstGeom prst="rect">
          <a:avLst/>
        </a:prstGeom>
        <a:solidFill>
          <a:schemeClr val="accent3">
            <a:hueOff val="-1714891"/>
            <a:satOff val="10435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30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Среда в группе.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Создаётся с расчётом минимизации отвлекающих факторов и делится на три зоны:</a:t>
          </a:r>
          <a:b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- занятия (парта, доска, расписание, таймер и т.д.);</a:t>
          </a:r>
          <a:b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игровая;</a:t>
          </a:r>
          <a:b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- зона уединения.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148827" y="2172724"/>
        <a:ext cx="6548009" cy="1086362"/>
      </dsp:txXfrm>
    </dsp:sp>
    <dsp:sp modelId="{55AAA86E-6CE7-44E8-849B-984B9B8B6DB2}">
      <dsp:nvSpPr>
        <dsp:cNvPr id="0" name=""/>
        <dsp:cNvSpPr/>
      </dsp:nvSpPr>
      <dsp:spPr>
        <a:xfrm>
          <a:off x="469851" y="2036928"/>
          <a:ext cx="1357952" cy="1357952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1714891"/>
              <a:satOff val="1043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309069-547D-4F6D-A3D0-C98F28D7AB94}">
      <dsp:nvSpPr>
        <dsp:cNvPr id="0" name=""/>
        <dsp:cNvSpPr/>
      </dsp:nvSpPr>
      <dsp:spPr>
        <a:xfrm>
          <a:off x="753935" y="3802267"/>
          <a:ext cx="6942901" cy="1086362"/>
        </a:xfrm>
        <a:prstGeom prst="rect">
          <a:avLst/>
        </a:prstGeom>
        <a:solidFill>
          <a:schemeClr val="accent3">
            <a:hueOff val="-3429781"/>
            <a:satOff val="20869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30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Рабочее место.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Рабочее место для каждого ребёнка создаётся отдельно, за отдельным столом, рядом с другими .</a:t>
          </a:r>
          <a:b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На некоторых занятиях это может быть отдельный стульчик, иногда разграничение пространства происходит отгораживания. </a:t>
          </a:r>
        </a:p>
      </dsp:txBody>
      <dsp:txXfrm>
        <a:off x="753935" y="3802267"/>
        <a:ext cx="6942901" cy="1086362"/>
      </dsp:txXfrm>
    </dsp:sp>
    <dsp:sp modelId="{F8FCBE3A-7BBE-4B74-A85D-54DDB0A8B696}">
      <dsp:nvSpPr>
        <dsp:cNvPr id="0" name=""/>
        <dsp:cNvSpPr/>
      </dsp:nvSpPr>
      <dsp:spPr>
        <a:xfrm>
          <a:off x="74958" y="3666471"/>
          <a:ext cx="1357952" cy="1357952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3">
              <a:hueOff val="-3429781"/>
              <a:satOff val="20869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8B272-A1F3-4C7C-BB63-2980915CE17F}">
      <dsp:nvSpPr>
        <dsp:cNvPr id="0" name=""/>
        <dsp:cNvSpPr/>
      </dsp:nvSpPr>
      <dsp:spPr>
        <a:xfrm>
          <a:off x="5081752" y="-896635"/>
          <a:ext cx="6974870" cy="6974870"/>
        </a:xfrm>
        <a:prstGeom prst="blockArc">
          <a:avLst>
            <a:gd name="adj1" fmla="val 8100000"/>
            <a:gd name="adj2" fmla="val 13500000"/>
            <a:gd name="adj3" fmla="val 310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F9856C-F663-4CA6-8DB4-6EE70E806296}">
      <dsp:nvSpPr>
        <dsp:cNvPr id="0" name=""/>
        <dsp:cNvSpPr/>
      </dsp:nvSpPr>
      <dsp:spPr>
        <a:xfrm>
          <a:off x="71506" y="518160"/>
          <a:ext cx="5408474" cy="103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822579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Способ подачи инструкции.</a:t>
          </a:r>
          <a: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Устная, упрощённая письменная, картинки и т.д.</a:t>
          </a:r>
          <a:endParaRPr lang="ru-RU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71506" y="518160"/>
        <a:ext cx="5408474" cy="1036320"/>
      </dsp:txXfrm>
    </dsp:sp>
    <dsp:sp modelId="{EEB617D3-DFB9-4B96-80CD-7AE75B1A0928}">
      <dsp:nvSpPr>
        <dsp:cNvPr id="0" name=""/>
        <dsp:cNvSpPr/>
      </dsp:nvSpPr>
      <dsp:spPr>
        <a:xfrm>
          <a:off x="4832280" y="388620"/>
          <a:ext cx="1295400" cy="1295400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7D0DA-DBD7-4978-883B-D6DABDB0317A}">
      <dsp:nvSpPr>
        <dsp:cNvPr id="0" name=""/>
        <dsp:cNvSpPr/>
      </dsp:nvSpPr>
      <dsp:spPr>
        <a:xfrm>
          <a:off x="71506" y="2072640"/>
          <a:ext cx="5031772" cy="1036320"/>
        </a:xfrm>
        <a:prstGeom prst="rect">
          <a:avLst/>
        </a:prstGeom>
        <a:solidFill>
          <a:schemeClr val="accent4">
            <a:hueOff val="-494707"/>
            <a:satOff val="-2845"/>
            <a:lumOff val="-225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822579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Выполнение задания.</a:t>
          </a:r>
          <a:r>
            <a:rPr lang="ru-RU" sz="20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/>
          </a:r>
          <a:br>
            <a:rPr lang="ru-RU" sz="2000" kern="1200" dirty="0" smtClean="0">
              <a:latin typeface="Cambria" panose="02040503050406030204" pitchFamily="18" charset="0"/>
              <a:ea typeface="Cambria" panose="02040503050406030204" pitchFamily="18" charset="0"/>
            </a:rPr>
          </a:br>
          <a: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Совместное с педагогом, по образцу, по показу, сравнение и т.д.</a:t>
          </a:r>
          <a:endParaRPr lang="ru-RU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71506" y="2072640"/>
        <a:ext cx="5031772" cy="1036320"/>
      </dsp:txXfrm>
    </dsp:sp>
    <dsp:sp modelId="{69E2E50F-BD60-42AC-B271-FAB299739244}">
      <dsp:nvSpPr>
        <dsp:cNvPr id="0" name=""/>
        <dsp:cNvSpPr/>
      </dsp:nvSpPr>
      <dsp:spPr>
        <a:xfrm>
          <a:off x="4455578" y="1943100"/>
          <a:ext cx="1295400" cy="1295400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4">
              <a:hueOff val="-494707"/>
              <a:satOff val="-2845"/>
              <a:lumOff val="-2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C692F-12C4-4B5F-8CA2-16EE858BC681}">
      <dsp:nvSpPr>
        <dsp:cNvPr id="0" name=""/>
        <dsp:cNvSpPr/>
      </dsp:nvSpPr>
      <dsp:spPr>
        <a:xfrm>
          <a:off x="71506" y="3627120"/>
          <a:ext cx="5408474" cy="1036320"/>
        </a:xfrm>
        <a:prstGeom prst="rect">
          <a:avLst/>
        </a:prstGeom>
        <a:solidFill>
          <a:schemeClr val="accent4">
            <a:hueOff val="-989414"/>
            <a:satOff val="-5690"/>
            <a:lumOff val="-45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822579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Изменение, корректировка заданий в соответствии  с возможностями ребёнка. </a:t>
          </a:r>
          <a:endParaRPr lang="ru-RU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71506" y="3627120"/>
        <a:ext cx="5408474" cy="1036320"/>
      </dsp:txXfrm>
    </dsp:sp>
    <dsp:sp modelId="{C5EC9F4A-0D58-42C2-BA0F-87495110E641}">
      <dsp:nvSpPr>
        <dsp:cNvPr id="0" name=""/>
        <dsp:cNvSpPr/>
      </dsp:nvSpPr>
      <dsp:spPr>
        <a:xfrm>
          <a:off x="4832280" y="3497580"/>
          <a:ext cx="1295400" cy="1295400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4">
              <a:hueOff val="-989414"/>
              <a:satOff val="-5690"/>
              <a:lumOff val="-4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E1C32-8254-44A3-9B14-818D6A6F82E7}">
      <dsp:nvSpPr>
        <dsp:cNvPr id="0" name=""/>
        <dsp:cNvSpPr/>
      </dsp:nvSpPr>
      <dsp:spPr>
        <a:xfrm>
          <a:off x="2569558" y="1084861"/>
          <a:ext cx="2685352" cy="268535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Система поощрения </a:t>
          </a:r>
          <a:endParaRPr lang="ru-RU" sz="24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962819" y="1478122"/>
        <a:ext cx="1898830" cy="1898830"/>
      </dsp:txXfrm>
    </dsp:sp>
    <dsp:sp modelId="{9E89821A-1296-4B7C-8D8C-A97A026139AF}">
      <dsp:nvSpPr>
        <dsp:cNvPr id="0" name=""/>
        <dsp:cNvSpPr/>
      </dsp:nvSpPr>
      <dsp:spPr>
        <a:xfrm>
          <a:off x="2971864" y="94751"/>
          <a:ext cx="1880739" cy="1168007"/>
        </a:xfrm>
        <a:prstGeom prst="ellipse">
          <a:avLst/>
        </a:prstGeom>
        <a:solidFill>
          <a:schemeClr val="accent5">
            <a:alpha val="50000"/>
            <a:hueOff val="3846953"/>
            <a:satOff val="-1374"/>
            <a:lumOff val="22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Мотивационные предметы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3247292" y="265802"/>
        <a:ext cx="1329883" cy="825905"/>
      </dsp:txXfrm>
    </dsp:sp>
    <dsp:sp modelId="{4D5416CF-35C3-43B1-99DA-74AC167F6247}">
      <dsp:nvSpPr>
        <dsp:cNvPr id="0" name=""/>
        <dsp:cNvSpPr/>
      </dsp:nvSpPr>
      <dsp:spPr>
        <a:xfrm>
          <a:off x="4919869" y="1870299"/>
          <a:ext cx="1897805" cy="1114474"/>
        </a:xfrm>
        <a:prstGeom prst="ellipse">
          <a:avLst/>
        </a:prstGeom>
        <a:solidFill>
          <a:schemeClr val="accent5">
            <a:alpha val="50000"/>
            <a:hueOff val="7693906"/>
            <a:satOff val="-2748"/>
            <a:lumOff val="4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Пищевое подкрепление 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5197796" y="2033510"/>
        <a:ext cx="1341951" cy="788052"/>
      </dsp:txXfrm>
    </dsp:sp>
    <dsp:sp modelId="{94C528AA-E935-4EC1-AC20-5324D72EC973}">
      <dsp:nvSpPr>
        <dsp:cNvPr id="0" name=""/>
        <dsp:cNvSpPr/>
      </dsp:nvSpPr>
      <dsp:spPr>
        <a:xfrm>
          <a:off x="2835576" y="3606191"/>
          <a:ext cx="2153316" cy="1140254"/>
        </a:xfrm>
        <a:prstGeom prst="ellipse">
          <a:avLst/>
        </a:prstGeom>
        <a:solidFill>
          <a:schemeClr val="accent5">
            <a:alpha val="50000"/>
            <a:hueOff val="11540859"/>
            <a:satOff val="-4122"/>
            <a:lumOff val="66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Мотивационная деятельность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3150922" y="3773177"/>
        <a:ext cx="1522624" cy="806282"/>
      </dsp:txXfrm>
    </dsp:sp>
    <dsp:sp modelId="{B3487C55-E845-44F7-ADB1-656C45660314}">
      <dsp:nvSpPr>
        <dsp:cNvPr id="0" name=""/>
        <dsp:cNvSpPr/>
      </dsp:nvSpPr>
      <dsp:spPr>
        <a:xfrm>
          <a:off x="1033103" y="1911184"/>
          <a:ext cx="1879115" cy="1032705"/>
        </a:xfrm>
        <a:prstGeom prst="ellipse">
          <a:avLst/>
        </a:prstGeom>
        <a:solidFill>
          <a:schemeClr val="accent5">
            <a:alpha val="50000"/>
            <a:hueOff val="15387812"/>
            <a:satOff val="-5496"/>
            <a:lumOff val="88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Социальная похвала</a:t>
          </a:r>
          <a:endParaRPr lang="ru-RU" sz="12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308293" y="2062420"/>
        <a:ext cx="1328735" cy="730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770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0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140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699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07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39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6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38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6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96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15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3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12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9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22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2D56B98-AABC-433D-B242-2F9D90ED739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095F81-2888-4673-9719-F1D263F89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2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8990" y="968991"/>
            <a:ext cx="10795379" cy="274319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Особенности психолого-педагогического сопровождения детей </a:t>
            </a:r>
            <a:br>
              <a:rPr lang="ru-RU" sz="3600" b="1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</a:br>
            <a:r>
              <a:rPr lang="ru-RU" sz="3600" b="1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с расстройством аутистического спектра (РАС)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  <a:cs typeface="Mongolian Baiti" panose="03000500000000000000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349" y="5444486"/>
            <a:ext cx="9144000" cy="113373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Педагог-психолог:</a:t>
            </a:r>
            <a:br>
              <a:rPr lang="ru-RU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cap="none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Галеева</a:t>
            </a:r>
            <a:r>
              <a:rPr lang="ru-RU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Наталья Викторовна,</a:t>
            </a:r>
            <a:br>
              <a:rPr lang="ru-RU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cap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МАДОУ №10 «детский сад комбинированного вида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6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723332"/>
            <a:ext cx="4043150" cy="2355348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Расстройство аутистического спектра (рас</a:t>
            </a:r>
            <a:r>
              <a:rPr lang="ru-RU" sz="1800" b="1" dirty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)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 </a:t>
            </a:r>
            <a:r>
              <a:rPr lang="ru-RU" sz="1800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–</a:t>
            </a:r>
            <a:r>
              <a:rPr lang="ru-RU" sz="1600" cap="none" dirty="0" smtClean="0">
                <a:latin typeface="Cambria" panose="02040503050406030204" pitchFamily="18" charset="0"/>
                <a:ea typeface="Cambria" panose="02040503050406030204" pitchFamily="18" charset="0"/>
                <a:cs typeface="Mongolian Baiti" panose="03000500000000000000" pitchFamily="66" charset="0"/>
              </a:rPr>
              <a:t> это клинически разнородная группа расстройств психологического развития, характеризующаяся качественными отклонениями в социальном взаимодействии и способах общения, а также ограниченным, стереотипным, повторяющимся набором интересов и занятий.</a:t>
            </a:r>
            <a:endParaRPr lang="ru-RU" sz="1600" cap="none" dirty="0">
              <a:latin typeface="Cambria" panose="02040503050406030204" pitchFamily="18" charset="0"/>
              <a:ea typeface="Cambria" panose="02040503050406030204" pitchFamily="18" charset="0"/>
              <a:cs typeface="Mongolian Baiti" panose="03000500000000000000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09" y="1187103"/>
            <a:ext cx="6096000" cy="4062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3218595"/>
            <a:ext cx="3935689" cy="3158348"/>
          </a:xfrm>
        </p:spPr>
        <p:txBody>
          <a:bodyPr>
            <a:normAutofit fontScale="92500"/>
          </a:bodyPr>
          <a:lstStyle/>
          <a:p>
            <a:pPr algn="l">
              <a:lnSpc>
                <a:spcPct val="100000"/>
              </a:lnSpc>
            </a:pPr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Детям, с диагнозом РАС необходимо особое сопровождение, помощь. </a:t>
            </a:r>
          </a:p>
          <a:p>
            <a:pPr algn="l">
              <a:lnSpc>
                <a:spcPct val="100000"/>
              </a:lnSpc>
            </a:pPr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В настоящее время, когда инклюзия дошла и до образования, для детей с подобными расстройствами появилось больше шансов влиться в социум, вести нормальную жизнь, реализовать себя и свой потенциал. </a:t>
            </a:r>
          </a:p>
          <a:p>
            <a:pPr algn="l">
              <a:lnSpc>
                <a:spcPct val="100000"/>
              </a:lnSpc>
            </a:pPr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того, чтобы это произошло, необходимо создать определённые условия, чтобы адаптация и подготовка дошкольника прошли максимально эффективно.</a:t>
            </a:r>
            <a:endParaRPr lang="ru-RU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08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3958" y="482040"/>
            <a:ext cx="9569041" cy="1596177"/>
          </a:xfrm>
        </p:spPr>
        <p:txBody>
          <a:bodyPr>
            <a:normAutofit/>
          </a:bodyPr>
          <a:lstStyle/>
          <a:p>
            <a:pPr algn="r"/>
            <a:r>
              <a:rPr lang="ru-RU" sz="28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создания специальных образовательных условий </a:t>
            </a:r>
            <a:br>
              <a:rPr lang="ru-RU" sz="28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детей с РАС, </a:t>
            </a:r>
            <a:br>
              <a:rPr lang="ru-RU" sz="28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необходимо следующее:</a:t>
            </a:r>
            <a:endParaRPr lang="ru-RU" sz="2800" b="1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76151178"/>
              </p:ext>
            </p:extLst>
          </p:nvPr>
        </p:nvGraphicFramePr>
        <p:xfrm>
          <a:off x="601970" y="1848346"/>
          <a:ext cx="11313015" cy="4784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9133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8991" y="723332"/>
            <a:ext cx="102767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Стоит отдельно рассмотреть АОП и её составляющие в работе с детьми с РАС.</a:t>
            </a:r>
          </a:p>
          <a:p>
            <a:endParaRPr lang="ru-RU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Адаптированная образовательная программа (АОП) </a:t>
            </a: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– это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6302">
            <a:off x="9482648" y="4008733"/>
            <a:ext cx="2231606" cy="223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1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132763"/>
            <a:ext cx="3935688" cy="1077007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Временной режим.</a:t>
            </a:r>
            <a:endParaRPr lang="ru-RU" sz="3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1720" y="2591909"/>
            <a:ext cx="3935689" cy="3158348"/>
          </a:xfrm>
        </p:spPr>
        <p:txBody>
          <a:bodyPr>
            <a:normAutofit/>
          </a:bodyPr>
          <a:lstStyle/>
          <a:p>
            <a:pPr algn="l"/>
            <a:r>
              <a:rPr lang="ru-RU" sz="18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каждого ребёнка вырабатывается и </a:t>
            </a:r>
            <a:r>
              <a:rPr lang="ru-RU" sz="18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прописывается </a:t>
            </a:r>
            <a:r>
              <a:rPr lang="ru-RU" sz="18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индивидуальный временной режим посещения ДОУ.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2918679"/>
              </p:ext>
            </p:extLst>
          </p:nvPr>
        </p:nvGraphicFramePr>
        <p:xfrm>
          <a:off x="4517409" y="609600"/>
          <a:ext cx="7024007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64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9472" y="798395"/>
            <a:ext cx="3935688" cy="1227133"/>
          </a:xfrm>
        </p:spPr>
        <p:txBody>
          <a:bodyPr/>
          <a:lstStyle/>
          <a:p>
            <a:pPr algn="r"/>
            <a:r>
              <a:rPr lang="ru-RU" sz="3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Пространство группы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14637691"/>
              </p:ext>
            </p:extLst>
          </p:nvPr>
        </p:nvGraphicFramePr>
        <p:xfrm>
          <a:off x="89314" y="1255594"/>
          <a:ext cx="7771796" cy="5431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73745" y="2139258"/>
            <a:ext cx="3935689" cy="3158348"/>
          </a:xfrm>
        </p:spPr>
        <p:txBody>
          <a:bodyPr/>
          <a:lstStyle/>
          <a:p>
            <a:pPr algn="l"/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Групповое пространство также устраивается с учётом особенностей детей с РАС. </a:t>
            </a:r>
            <a:b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 Для организации пространства необходимо учитывать не только индивидуальные особенности каждого ребёнка, но и взаимодействия особенных детей между собой.</a:t>
            </a:r>
            <a:br>
              <a:rPr lang="ru-RU" cap="none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85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075" y="723332"/>
            <a:ext cx="3935688" cy="12134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Приёмы, способы обучения.</a:t>
            </a:r>
            <a:endParaRPr lang="ru-RU" sz="3600" b="1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15742258"/>
              </p:ext>
            </p:extLst>
          </p:nvPr>
        </p:nvGraphicFramePr>
        <p:xfrm>
          <a:off x="5078413" y="609600"/>
          <a:ext cx="6199187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7297" y="2278010"/>
            <a:ext cx="3935689" cy="3158348"/>
          </a:xfrm>
        </p:spPr>
        <p:txBody>
          <a:bodyPr>
            <a:normAutofit/>
          </a:bodyPr>
          <a:lstStyle/>
          <a:p>
            <a:pPr algn="l"/>
            <a:r>
              <a:rPr lang="ru-RU" sz="18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каждого ребёнка приёмы и способы обучения будут различаться, с учётом индивидуальных особенностей.</a:t>
            </a:r>
          </a:p>
          <a:p>
            <a:pPr algn="l"/>
            <a:endParaRPr lang="ru-RU" sz="1800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ru-RU" sz="18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Все инструкции упрощаются, все задания оформляются отдельно друг от друга.</a:t>
            </a:r>
            <a:endParaRPr lang="ru-RU" sz="1800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61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43" y="413801"/>
            <a:ext cx="10364451" cy="1596177"/>
          </a:xfrm>
        </p:spPr>
        <p:txBody>
          <a:bodyPr>
            <a:noAutofit/>
          </a:bodyPr>
          <a:lstStyle/>
          <a:p>
            <a:pPr algn="l"/>
            <a:r>
              <a:rPr lang="ru-RU" sz="24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Для коррекции (гашения) нежелательного поведения а так же формирования академического и социально-бытового, в работе необходимо использовать систему поощрения, </a:t>
            </a:r>
            <a:r>
              <a:rPr lang="ru-RU" sz="24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индивидуально </a:t>
            </a:r>
            <a:r>
              <a:rPr lang="ru-RU" sz="2400" cap="none" dirty="0" smtClean="0">
                <a:latin typeface="Cambria" panose="02040503050406030204" pitchFamily="18" charset="0"/>
                <a:ea typeface="Cambria" panose="02040503050406030204" pitchFamily="18" charset="0"/>
              </a:rPr>
              <a:t>формирующуюся под каждого ребёнка, с учётом его особенностей.</a:t>
            </a:r>
            <a:endParaRPr lang="ru-RU" sz="2400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26986280"/>
              </p:ext>
            </p:extLst>
          </p:nvPr>
        </p:nvGraphicFramePr>
        <p:xfrm>
          <a:off x="2115403" y="1873501"/>
          <a:ext cx="7833815" cy="4841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3765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1" y="696036"/>
            <a:ext cx="98263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Все эти условия организации среды и обучающей деятельности помогут достигнуть конечной цели – успешного перехода дошкольника на следующую ступень обучения, освоив социально-бытовые и академические навыки для реализации своего потенциала.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98" y="3084394"/>
            <a:ext cx="4439794" cy="306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8159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153</TotalTime>
  <Words>419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Tw Cen MT</vt:lpstr>
      <vt:lpstr>Arial</vt:lpstr>
      <vt:lpstr>Cambria</vt:lpstr>
      <vt:lpstr>Mongolian Baiti</vt:lpstr>
      <vt:lpstr>Капля</vt:lpstr>
      <vt:lpstr>Особенности психолого-педагогического сопровождения детей  с расстройством аутистического спектра (РАС)</vt:lpstr>
      <vt:lpstr>Расстройство аутистического спектра (рас) – это клинически разнородная группа расстройств психологического развития, характеризующаяся качественными отклонениями в социальном взаимодействии и способах общения, а также ограниченным, стереотипным, повторяющимся набором интересов и занятий.</vt:lpstr>
      <vt:lpstr>Для создания специальных образовательных условий  для детей с РАС,  необходимо следующее:</vt:lpstr>
      <vt:lpstr>Презентация PowerPoint</vt:lpstr>
      <vt:lpstr>Временной режим.</vt:lpstr>
      <vt:lpstr>Пространство группы.</vt:lpstr>
      <vt:lpstr>Приёмы, способы обучения.</vt:lpstr>
      <vt:lpstr>Для коррекции (гашения) нежелательного поведения а так же формирования академического и социально-бытового, в работе необходимо использовать систему поощрения, индивидуально формирующуюся под каждого ребёнка, с учётом его особенностей.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психолого-педагогического сопровождения детей  с расстройством аутистического спектра (РАС)</dc:title>
  <dc:creator>Заведующая</dc:creator>
  <cp:lastModifiedBy>Заведующая</cp:lastModifiedBy>
  <cp:revision>17</cp:revision>
  <dcterms:created xsi:type="dcterms:W3CDTF">2022-12-09T07:14:05Z</dcterms:created>
  <dcterms:modified xsi:type="dcterms:W3CDTF">2022-12-12T03:14:39Z</dcterms:modified>
</cp:coreProperties>
</file>