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4" r:id="rId3"/>
    <p:sldId id="265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77" r:id="rId13"/>
    <p:sldId id="278" r:id="rId14"/>
    <p:sldId id="279" r:id="rId15"/>
    <p:sldId id="280" r:id="rId16"/>
    <p:sldId id="281" r:id="rId17"/>
    <p:sldId id="283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13"/>
    <a:srgbClr val="0033CC"/>
    <a:srgbClr val="43E953"/>
    <a:srgbClr val="FF0066"/>
    <a:srgbClr val="FF00FF"/>
    <a:srgbClr val="00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6BA15-A71C-4D6E-B77A-7B2351492C7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E6114-2E81-4957-A75F-CA00527B8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3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Ь представления о профессии повара - пиццмейкера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E6114-2E81-4957-A75F-CA00527B8FF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438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8351" y="377066"/>
            <a:ext cx="8627298" cy="762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002A13"/>
                </a:solidFill>
              </a:rPr>
              <a:t>МУНИЦИПАЛЬНОЕ БЮДЖЕТНОЕ  ДОШКОЛЬНОЕ  ОБРАЗОВАТЕЛЬНОЕ  УЧРЕЖДЕНИЕ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002A13"/>
                </a:solidFill>
              </a:rPr>
              <a:t>«БЛАГОВЕЩЕНСКИЙ ДЕТСКИЙ САД «СВЕТЛЯЧОК»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002A13"/>
                </a:solidFill>
              </a:rPr>
              <a:t>р. п. БЛАГОВЕЩЕНКА   АЛТАЙСКОГО КРАЯ»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7904" y="5690085"/>
            <a:ext cx="5177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 w="10160">
                  <a:solidFill>
                    <a:srgbClr val="000066"/>
                  </a:solidFill>
                  <a:prstDash val="solid"/>
                </a:ln>
                <a:solidFill>
                  <a:srgbClr val="33CC33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Воспитатель:</a:t>
            </a:r>
          </a:p>
          <a:p>
            <a:pPr algn="ctr"/>
            <a:r>
              <a:rPr lang="ru-RU" b="1" dirty="0">
                <a:ln w="10160">
                  <a:solidFill>
                    <a:srgbClr val="000066"/>
                  </a:solidFill>
                  <a:prstDash val="solid"/>
                </a:ln>
                <a:solidFill>
                  <a:srgbClr val="33CC33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 Иванкова Татьяна Викторовна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627298" cy="1080120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ПОВАР - ПИЦЦМЕЙКЕР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C:\Users\ло\Desktop\с телефона\пицца\2021-02-02-20-48-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77294"/>
            <a:ext cx="3212982" cy="3089801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26" y="-41862"/>
            <a:ext cx="9144000" cy="6899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Блок-схема: решение 2"/>
          <p:cNvSpPr/>
          <p:nvPr/>
        </p:nvSpPr>
        <p:spPr>
          <a:xfrm>
            <a:off x="1475656" y="30578"/>
            <a:ext cx="6552728" cy="149319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rgbClr val="00B050"/>
                </a:solidFill>
                <a:latin typeface="Arial Black" panose="020B0A04020102020204" pitchFamily="34" charset="0"/>
              </a:rPr>
              <a:t>Художественное творчество детей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010829" cy="2396162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41832"/>
            <a:ext cx="4004334" cy="2426833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919" y="4293096"/>
            <a:ext cx="2790907" cy="2335723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1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1113" y="188640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Взаимодействие с родителями </a:t>
            </a:r>
            <a:r>
              <a:rPr lang="ru-RU" sz="2000" b="1" i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Приготовление пиццы </a:t>
            </a:r>
          </a:p>
          <a:p>
            <a:pPr algn="ctr"/>
            <a:r>
              <a:rPr lang="ru-RU" sz="2000" b="1" i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детьми в домашних условиях</a:t>
            </a:r>
            <a:endParaRPr lang="ru-RU" sz="2000" b="1" i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5859"/>
            <a:ext cx="2003623" cy="266842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5123" name="Picture 3" descr="C:\Users\ло\Desktop\с телефона\пицца\IMG-20210216-WA00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4014" y="1556791"/>
            <a:ext cx="1609954" cy="2283353"/>
          </a:xfrm>
          <a:prstGeom prst="rect">
            <a:avLst/>
          </a:prstGeom>
          <a:ln w="762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601" y="1265860"/>
            <a:ext cx="2016224" cy="266842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5125" name="Picture 5" descr="C:\Users\ло\Desktop\с телефона\пицца\IMG-20210218-WA00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293466"/>
            <a:ext cx="1861492" cy="2668420"/>
          </a:xfrm>
          <a:prstGeom prst="rect">
            <a:avLst/>
          </a:prstGeom>
          <a:ln w="762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139820"/>
            <a:ext cx="3404828" cy="2553621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124218"/>
            <a:ext cx="2736279" cy="2575820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94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304256" cy="3072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ло\Desktop\с телефона\пицца\IMG-20210221-WA0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779" y="188641"/>
            <a:ext cx="2600334" cy="3072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71" y="3429001"/>
            <a:ext cx="2211297" cy="324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435103"/>
            <a:ext cx="2267297" cy="3240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 descr="C:\Users\ло\Desktop\с телефона\пицца\IMG-20210223-WA00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162" y="440669"/>
            <a:ext cx="3578326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37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06649"/>
            <a:ext cx="3583235" cy="26874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" y="3573015"/>
            <a:ext cx="3600400" cy="242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78024"/>
            <a:ext cx="2365491" cy="2808312"/>
          </a:xfrm>
          <a:prstGeom prst="roundRect">
            <a:avLst>
              <a:gd name="adj" fmla="val 16667"/>
            </a:avLst>
          </a:prstGeom>
          <a:ln w="57150">
            <a:solidFill>
              <a:srgbClr val="FF00FF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82563"/>
            <a:ext cx="2501698" cy="3335598"/>
          </a:xfrm>
          <a:prstGeom prst="roundRect">
            <a:avLst>
              <a:gd name="adj" fmla="val 16667"/>
            </a:avLst>
          </a:prstGeom>
          <a:ln w="57150">
            <a:solidFill>
              <a:srgbClr val="FF00FF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6150" y="3194075"/>
            <a:ext cx="2365491" cy="3336417"/>
          </a:xfrm>
          <a:prstGeom prst="rect">
            <a:avLst/>
          </a:prstGeom>
          <a:ln w="127000" cap="rnd">
            <a:solidFill>
              <a:srgbClr val="00B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3" name="Picture 5" descr="C:\Users\ло\Desktop\с телефона\пицца\IMG-20210304-WA001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678974"/>
            <a:ext cx="2088232" cy="3062742"/>
          </a:xfrm>
          <a:prstGeom prst="rect">
            <a:avLst/>
          </a:prstGeom>
          <a:ln w="127000" cap="rnd">
            <a:solidFill>
              <a:srgbClr val="00B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5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404664"/>
            <a:ext cx="5415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Заключительный этап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1059121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атрибутов, макета печи, макетов пицц из разных материалов и видов для сюжетной игры.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мини </a:t>
            </a: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пиццерии «Наполетана» 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группе.</a:t>
            </a:r>
            <a:endParaRPr lang="ru-RU" sz="2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b="1" dirty="0">
              <a:solidFill>
                <a:srgbClr val="000066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6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08520" y="467569"/>
            <a:ext cx="9699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Атрибуты для игры </a:t>
            </a:r>
          </a:p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пиццерия «Наполетана»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0534"/>
            <a:ext cx="4608512" cy="2592288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032" y="1700808"/>
            <a:ext cx="3672408" cy="2592288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653135"/>
            <a:ext cx="3528392" cy="1984721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032" y="4679505"/>
            <a:ext cx="3434630" cy="1931979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FF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4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448519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Сюжетно – ролевая игра </a:t>
            </a:r>
          </a:p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пиццерия «Наполетана</a:t>
            </a: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»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2" y="1525737"/>
            <a:ext cx="2376262" cy="1759397"/>
          </a:xfrm>
          <a:prstGeom prst="roundRect">
            <a:avLst>
              <a:gd name="adj" fmla="val 16667"/>
            </a:avLst>
          </a:prstGeom>
          <a:ln w="57150">
            <a:solidFill>
              <a:srgbClr val="FF0066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4120455" cy="2396517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0066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84934"/>
            <a:ext cx="3200355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484934"/>
            <a:ext cx="2715678" cy="1800200"/>
          </a:xfrm>
          <a:prstGeom prst="roundRect">
            <a:avLst>
              <a:gd name="adj" fmla="val 16667"/>
            </a:avLst>
          </a:prstGeom>
          <a:ln w="57150">
            <a:solidFill>
              <a:srgbClr val="FF0066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4260475" cy="2396517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FF0066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1571" y="404664"/>
            <a:ext cx="4711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Результаты </a:t>
            </a:r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работы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35063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сформировались представления о профессии повара – пиццмейкера, результатах его деятельности.</a:t>
            </a:r>
          </a:p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узнали о назначении малоизвестных приборов, используемых в работе повара – пиццмейкера.</a:t>
            </a:r>
          </a:p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Обогатилась развивающая среда в группе для сюжетно – ролевых игр: скалки, ножи для пиццы, макет печи, макеты пицц из разных материалов и видов.</a:t>
            </a:r>
          </a:p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Воспитали уважение к труду взрослых.</a:t>
            </a:r>
            <a:endParaRPr lang="ru-RU" sz="2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1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\Desktop\с телефона\c4b42e5424cd4affa1fdf66f73ec25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49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404664"/>
            <a:ext cx="524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Тип проекта: 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краткосрочный</a:t>
            </a:r>
            <a:endParaRPr lang="ru-RU" sz="2800" dirty="0">
              <a:solidFill>
                <a:srgbClr val="FF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7173" y="1556792"/>
            <a:ext cx="66518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 проекта:</a:t>
            </a:r>
            <a:b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познавательно – творческий,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групповой.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58027" y="3013502"/>
            <a:ext cx="4390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Срок реализации проекта:  </a:t>
            </a:r>
            <a:br>
              <a:rPr lang="ru-RU" sz="2400" b="1" dirty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февраль  2021 </a:t>
            </a:r>
            <a:r>
              <a:rPr lang="ru-RU" sz="2400" b="1" dirty="0">
                <a:ln w="11430"/>
                <a:solidFill>
                  <a:srgbClr val="0000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6649" y="4581128"/>
            <a:ext cx="76554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Участники проекта: </a:t>
            </a: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 подготовительной группы,  родители,  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Иванкова Татьяна Викторовна.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404664"/>
            <a:ext cx="46923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Актуальность темы</a:t>
            </a:r>
            <a:b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</a:b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26" y="109839"/>
            <a:ext cx="1571178" cy="1517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556792"/>
            <a:ext cx="88596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учреждение – первая ступень в формировании базовых знаний о профессиях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Профориентация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в настоящее время является важным направлением работы образовательных учреждений. Ознакомление с трудом взрослых и с окружающим миром происходит уже в младшем дошкольном возрасте, когда дети через сказки, общение со взрослыми и средства массовой информации узнают о разных профессиях. В зависимости от способностей, психологических особенностей темперамента и характера, от воспитания ребенка и привития ему ценности труда у детей формируется система знаний о профессиях, интересы и отношение к определенным видам деятельности. К выбору своей будущей профессии нужно серьезно готовить ребенка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Ему необходимо знать, кем работают его родители или работали бабушки и дедушки, познакомить со спецификой различных профессий, требованиями, которые они предъявляют к человеку, а также интересоваться, кем он хочет стать, когда вырастет. Чем больше ребенок впитает информации и чем более разнообразна и богата она будет, тем легче ему будет сделать в будущем свой решающий выбор, который определит его жизнь. Самое главное правило для взрослых: ребенку мало знать о профессии, в 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неё 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поиграть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В 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игры дошкольники начинают отражать содержание деятельности представителей самых разных профессий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этим 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возникла потребность в разработке проектной деятельности по ознакомлению детей с профессией 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повара – пиццмейкера.</a:t>
            </a:r>
            <a:endParaRPr lang="ru-RU" sz="16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8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529819"/>
            <a:ext cx="3474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Цель проекта: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128336"/>
            <a:ext cx="66967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детям о профессии пиццмейкер, его 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качествах.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63398" y="2513331"/>
            <a:ext cx="3964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Задачи</a:t>
            </a:r>
            <a:r>
              <a:rPr lang="ru-RU" sz="3200" b="1" dirty="0">
                <a:solidFill>
                  <a:srgbClr val="9900CC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проекта: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9900CC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3098106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работой </a:t>
            </a:r>
            <a:r>
              <a:rPr lang="ru-RU" sz="2800" b="1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пиццмейкера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технологией и рецептурой приготовления пиццы.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внимательность, эстетический вкус при оформлении блюда.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бережливость, самостоятельность, навыки коммуникативного общения.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аккуратно и быстро работать, экономично расходуя продукты.</a:t>
            </a:r>
          </a:p>
        </p:txBody>
      </p:sp>
    </p:spTree>
    <p:extLst>
      <p:ext uri="{BB962C8B-B14F-4D97-AF65-F5344CB8AC3E}">
        <p14:creationId xmlns:p14="http://schemas.microsoft.com/office/powerpoint/2010/main" val="15572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548680"/>
            <a:ext cx="66832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Предполагаемый результат</a:t>
            </a:r>
          </a:p>
          <a:p>
            <a:pPr algn="ctr"/>
            <a:r>
              <a:rPr lang="ru-RU" dirty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401682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повысится уровень знаний о труде повара - пиццмейкера, результатах его работы, появится интерес к процессу приготовления пиццы.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значимости данной профессии.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сюжетно – ролевые игры на основе имеющихся знаний</a:t>
            </a: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признательности и уважения к труду взрослых.</a:t>
            </a:r>
            <a:endParaRPr lang="ru-RU" sz="2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41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02908" y="164253"/>
            <a:ext cx="5538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такие пиццмейкеры?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3928" y="908720"/>
            <a:ext cx="51845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Пиццмейкер или пиццайло – это </a:t>
            </a:r>
            <a:r>
              <a:rPr lang="ru-RU" sz="2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повар, </a:t>
            </a:r>
            <a:r>
              <a:rPr lang="ru-RU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готовит пиццу. Эта профессия на сегодняшний день считается престижной. Мастера специализирующиеся на приготовлении именно пиццы востребованы во многих уголках планеты, поэтому и мы решили попробовать себя в этой профессии.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32296"/>
            <a:ext cx="3372192" cy="4815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2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404664"/>
            <a:ext cx="5735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Подготовительный этап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999758"/>
            <a:ext cx="79928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плана проекта.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методической литературы. 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</a:t>
            </a: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литературы ( загадки, стихотворения, рассказы, сказки, пословицы и поговорки) о </a:t>
            </a: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поваре.</a:t>
            </a:r>
            <a:endParaRPr lang="ru-RU" sz="24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 – развивающей среды.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картотеки бесед, дидактических </a:t>
            </a: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проекта</a:t>
            </a: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атрибутов, макета печи, макетов пицц из разного материала и видов для сюжетных игр.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альбома «Любимое блюдо пицца». Этапы приготовления пиццы.</a:t>
            </a:r>
            <a:endParaRPr lang="ru-RU" sz="24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мини </a:t>
            </a:r>
            <a:r>
              <a:rPr lang="ru-RU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пиццерии «Наполетана» </a:t>
            </a:r>
            <a:r>
              <a:rPr lang="ru-RU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группе.</a:t>
            </a:r>
          </a:p>
        </p:txBody>
      </p:sp>
    </p:spTree>
    <p:extLst>
      <p:ext uri="{BB962C8B-B14F-4D97-AF65-F5344CB8AC3E}">
        <p14:creationId xmlns:p14="http://schemas.microsoft.com/office/powerpoint/2010/main" val="42287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49225" y="476672"/>
            <a:ext cx="3645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Основной этап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4143" y="1059190"/>
            <a:ext cx="8788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беседы, </a:t>
            </a:r>
          </a:p>
          <a:p>
            <a:pPr algn="ctr"/>
            <a:r>
              <a:rPr lang="ru-RU" sz="2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альбома «Этапы приготовления пиццы», «Виды пицц». Чтение художественной литературы.</a:t>
            </a:r>
            <a:endParaRPr lang="ru-RU" sz="24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926" y="2303456"/>
            <a:ext cx="2885556" cy="2006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20190917_092325"/>
          <p:cNvPicPr>
            <a:picLocks noGrp="1" noChangeAspect="1"/>
          </p:cNvPicPr>
          <p:nvPr isPhoto="1"/>
        </p:nvPicPr>
        <p:blipFill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49570" y="2485841"/>
            <a:ext cx="2279510" cy="1826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492898"/>
            <a:ext cx="2496274" cy="1872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4502922"/>
            <a:ext cx="2828318" cy="2121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51947" y="4569242"/>
            <a:ext cx="2737378" cy="2053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5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43102" y="409600"/>
            <a:ext cx="5057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n>
                  <a:solidFill>
                    <a:srgbClr val="FFFF00"/>
                  </a:solidFill>
                </a:ln>
                <a:solidFill>
                  <a:srgbClr val="9900CC"/>
                </a:solidFill>
                <a:latin typeface="Arial Black" panose="020B0A04020102020204" pitchFamily="34" charset="0"/>
              </a:rPr>
              <a:t>Дидактические игры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83105"/>
            <a:ext cx="3780420" cy="2373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294991"/>
            <a:ext cx="3852427" cy="223035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162" y="4294991"/>
            <a:ext cx="3747201" cy="216659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157" y="1362915"/>
            <a:ext cx="3797205" cy="240607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6" name="Прямая со стрелкой 5"/>
          <p:cNvCxnSpPr/>
          <p:nvPr/>
        </p:nvCxnSpPr>
        <p:spPr>
          <a:xfrm>
            <a:off x="9396536" y="328498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09273" y="3936186"/>
            <a:ext cx="2143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«Приготовь пиццу»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2048" y="994375"/>
            <a:ext cx="184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«Собери пиццу»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2842" y="978378"/>
            <a:ext cx="241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«Готовим по рецепту»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4591" y="3925659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«Я готовлю пиццу»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1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472</Words>
  <Application>Microsoft Office PowerPoint</Application>
  <PresentationFormat>Экран (4:3)</PresentationFormat>
  <Paragraphs>64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ло</cp:lastModifiedBy>
  <cp:revision>45</cp:revision>
  <cp:lastPrinted>2021-04-08T14:13:38Z</cp:lastPrinted>
  <dcterms:created xsi:type="dcterms:W3CDTF">2021-03-21T11:41:39Z</dcterms:created>
  <dcterms:modified xsi:type="dcterms:W3CDTF">2022-12-12T14:43:54Z</dcterms:modified>
</cp:coreProperties>
</file>