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12192000" cy="6858000"/>
  <p:custDataLst>
    <p:tags r:id="rId12"/>
  </p:custData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tags" Target="tags/tag1.xml" /><Relationship Id="rId13" Type="http://schemas.openxmlformats.org/officeDocument/2006/relationships/presProps" Target="presProps.xml" /><Relationship Id="rId14" Type="http://schemas.openxmlformats.org/officeDocument/2006/relationships/viewProps" Target="viewProps.xml" /><Relationship Id="rId15" Type="http://schemas.openxmlformats.org/officeDocument/2006/relationships/theme" Target="theme/theme1.xml" /><Relationship Id="rId16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fld id="{8BE328AC-5B50-4F73-A6F8-55A7B74136BB}" type="datetimeFigureOut">
              <a:rPr lang="en-US"/>
              <a:pPr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fld id="{481CC04E-3AFE-441A-9947-E9DAC035BC45}" type="slidenum">
              <a:rPr lang="en-US"/>
              <a:pPr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defPPr/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fld id="{8BE328AC-5B50-4F73-A6F8-55A7B74136BB}" type="datetimeFigureOut">
              <a:rPr lang="en-US"/>
              <a:pPr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fld id="{481CC04E-3AFE-441A-9947-E9DAC035BC45}" type="slidenum">
              <a:rPr lang="en-US"/>
              <a:pPr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2.jpeg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BE328AC-5B50-4F73-A6F8-55A7B74136BB}" type="datetimeFigureOut">
              <a:rPr lang="en-US"/>
              <a:pPr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1CC04E-3AFE-441A-9947-E9DAC035BC45}" type="slidenum">
              <a:rPr lang="en-US"/>
              <a:pPr/>
              <a:t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l" defTabSz="914400">
        <a:lnSpc>
          <a:spcPct val="90000"/>
        </a:lnSpc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Relationship Id="rId3" Type="http://schemas.openxmlformats.org/officeDocument/2006/relationships/image" Target="../media/image4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png" /><Relationship Id="rId3" Type="http://schemas.openxmlformats.org/officeDocument/2006/relationships/image" Target="../media/image21.png" /><Relationship Id="rId4" Type="http://schemas.openxmlformats.org/officeDocument/2006/relationships/image" Target="../media/image22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573532" y="345123"/>
            <a:ext cx="9144000" cy="2387600"/>
          </a:xfrm>
        </p:spPr>
        <p:txBody>
          <a:bodyPr>
            <a:normAutofit fontScale="90000"/>
          </a:bodyPr>
          <a:lstStyle>
            <a:defPPr/>
          </a:lstStyle>
          <a:p>
            <a:pPr algn="l">
              <a:defRPr/>
            </a:pPr>
            <a:r>
              <a:rPr lang="ru-RU" b="1">
                <a:solidFill>
                  <a:srgbClr val="0076BC"/>
                </a:solidFill>
                <a:latin typeface="+mn-lt"/>
              </a:rPr>
              <a:t>Школьные СМИ</a:t>
            </a:r>
            <a:br>
              <a:rPr lang="ru-RU" b="1">
                <a:solidFill>
                  <a:srgbClr val="0076BC"/>
                </a:solidFill>
                <a:latin typeface="+mn-lt"/>
              </a:rPr>
            </a:br>
            <a:r>
              <a:rPr lang="ru-RU" b="1">
                <a:solidFill>
                  <a:srgbClr val="0076BC"/>
                </a:solidFill>
                <a:latin typeface="+mn-lt"/>
              </a:rPr>
              <a:t>Всё старое – это недавно придуманное новое.</a:t>
            </a:r>
            <a:endParaRPr lang="en-US" b="1">
              <a:solidFill>
                <a:srgbClr val="0076BC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497332" y="2824798"/>
            <a:ext cx="9144000" cy="1655762"/>
          </a:xfrm>
        </p:spPr>
        <p:txBody>
          <a:bodyPr/>
          <a:lstStyle>
            <a:defPPr/>
          </a:lstStyle>
          <a:p>
            <a:pPr algn="l">
              <a:defRPr/>
            </a:pPr>
            <a:r>
              <a:rPr lang="ru-RU">
                <a:solidFill>
                  <a:srgbClr val="E84D91"/>
                </a:solidFill>
              </a:rPr>
              <a:t>Муковский Богдан Валериевич (Педагог журналист)</a:t>
            </a:r>
            <a:br>
              <a:rPr lang="ru-RU">
                <a:solidFill>
                  <a:srgbClr val="E84D91"/>
                </a:solidFill>
              </a:rPr>
            </a:br>
            <a:r>
              <a:rPr lang="ru-RU">
                <a:solidFill>
                  <a:srgbClr val="E84D91"/>
                </a:solidFill>
              </a:rPr>
              <a:t>ГБОУ средняя школа №143 Санкт-Петербурга</a:t>
            </a:r>
            <a:endParaRPr lang="en-US">
              <a:solidFill>
                <a:srgbClr val="E84D9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870584" y="151733"/>
            <a:ext cx="1686416" cy="15047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12839" y="4784356"/>
            <a:ext cx="1840963" cy="18547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endParaRPr lang="en-US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0" y="23415"/>
            <a:ext cx="12192000" cy="6858000"/>
          </a:xfrm>
          <a:prstGeom prst="rect">
            <a:avLst/>
          </a:prstGeom>
          <a:gradFill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>
              <a:defRPr/>
            </a:pPr>
            <a:endParaRPr lang="ru-RU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7630" y="165347"/>
            <a:ext cx="2487930" cy="746379"/>
          </a:xfrm>
          <a:prstGeom prst="rect">
            <a:avLst/>
          </a:prstGeom>
        </p:spPr>
      </p:pic>
      <p:sp>
        <p:nvSpPr>
          <p:cNvPr id="15" name="Прямоугольник 7"/>
          <p:cNvSpPr/>
          <p:nvPr/>
        </p:nvSpPr>
        <p:spPr bwMode="auto">
          <a:xfrm>
            <a:off x="242206" y="2453244"/>
            <a:ext cx="6222094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>
              <a:defRPr/>
            </a:pPr>
            <a:r>
              <a:rPr lang="ru-RU" sz="2400" b="1"/>
              <a:t>НАШИ СТРАНИЦЫ В СОЦИАЛЬНЫХ СЕТЯХ: </a:t>
            </a:r>
            <a:endParaRPr lang="ru-RU" sz="2400" b="1"/>
          </a:p>
        </p:txBody>
      </p:sp>
      <p:sp>
        <p:nvSpPr>
          <p:cNvPr id="24" name="Rectangle 23"/>
          <p:cNvSpPr/>
          <p:nvPr/>
        </p:nvSpPr>
        <p:spPr bwMode="auto">
          <a:xfrm>
            <a:off x="660706" y="2902266"/>
            <a:ext cx="521237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>
              <a:defRPr/>
            </a:pPr>
            <a:r>
              <a:rPr lang="en-US" sz="2400"/>
              <a:t>https://rutube.ru/channel/26151613/</a:t>
            </a:r>
            <a:endParaRPr lang="en-US" sz="2400"/>
          </a:p>
        </p:txBody>
      </p:sp>
      <p:sp>
        <p:nvSpPr>
          <p:cNvPr id="25" name="Rectangle 24"/>
          <p:cNvSpPr/>
          <p:nvPr/>
        </p:nvSpPr>
        <p:spPr bwMode="auto">
          <a:xfrm>
            <a:off x="660706" y="3322690"/>
            <a:ext cx="4057674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>
              <a:defRPr/>
            </a:pPr>
            <a:r>
              <a:rPr lang="en-US" sz="2400"/>
              <a:t>https://school143spb.online/</a:t>
            </a:r>
            <a:endParaRPr lang="en-US" sz="2400"/>
          </a:p>
        </p:txBody>
      </p:sp>
      <p:sp>
        <p:nvSpPr>
          <p:cNvPr id="29" name="Rectangle 28"/>
          <p:cNvSpPr/>
          <p:nvPr/>
        </p:nvSpPr>
        <p:spPr bwMode="auto">
          <a:xfrm>
            <a:off x="659395" y="3741008"/>
            <a:ext cx="4090745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>
              <a:defRPr/>
            </a:pPr>
            <a:r>
              <a:rPr lang="en-US" sz="2400"/>
              <a:t>https://vk.com/spbschool143</a:t>
            </a:r>
            <a:endParaRPr lang="en-US" sz="2400"/>
          </a:p>
        </p:txBody>
      </p:sp>
      <p:cxnSp>
        <p:nvCxnSpPr>
          <p:cNvPr id="33" name="Straight Connector 32"/>
          <p:cNvCxnSpPr/>
          <p:nvPr/>
        </p:nvCxnSpPr>
        <p:spPr bwMode="auto">
          <a:xfrm flipH="1">
            <a:off x="7572375" y="1027906"/>
            <a:ext cx="0" cy="48490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163596" y="57808"/>
            <a:ext cx="3225460" cy="32495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150896" y="3178363"/>
            <a:ext cx="3404517" cy="30376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defPPr/>
          </a:lstStyle>
          <a:p>
            <a:pPr algn="ctr">
              <a:defRPr/>
            </a:pPr>
            <a:r>
              <a:rPr lang="ru-RU"/>
              <a:t>Задачи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r>
              <a:rPr lang="ru-RU"/>
              <a:t>Привлечение юн.коров журналистской деятельности</a:t>
            </a:r>
            <a:endParaRPr/>
          </a:p>
          <a:p>
            <a:pPr>
              <a:defRPr/>
            </a:pPr>
            <a:r>
              <a:rPr lang="ru-RU"/>
              <a:t>Начальная профориентация</a:t>
            </a:r>
            <a:endParaRPr/>
          </a:p>
          <a:p>
            <a:pPr>
              <a:defRPr/>
            </a:pPr>
            <a:r>
              <a:rPr lang="ru-RU"/>
              <a:t>Направление в будущее, развитие себя</a:t>
            </a:r>
            <a:endParaRPr/>
          </a:p>
          <a:p>
            <a:pPr>
              <a:defRPr/>
            </a:pPr>
            <a:r>
              <a:rPr lang="ru-RU"/>
              <a:t>Повышение функциональной грамотности</a:t>
            </a:r>
            <a:endParaRPr/>
          </a:p>
          <a:p>
            <a:pPr>
              <a:defRPr/>
            </a:pPr>
            <a:r>
              <a:rPr lang="ru-RU"/>
              <a:t>Социализация в любом обществе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 l="35196" t="42933" r="59355" b="47558"/>
          <a:stretch>
            <a:fillRect/>
          </a:stretch>
        </p:blipFill>
        <p:spPr bwMode="auto">
          <a:xfrm flipH="1">
            <a:off x="9268924" y="1982713"/>
            <a:ext cx="2771649" cy="27193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5100" y="3949700"/>
            <a:ext cx="4901262" cy="275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 l="17758" r="19936"/>
          <a:stretch>
            <a:fillRect/>
          </a:stretch>
        </p:blipFill>
        <p:spPr bwMode="auto">
          <a:xfrm>
            <a:off x="5383862" y="2590404"/>
            <a:ext cx="3974180" cy="3586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r>
              <a:rPr lang="ru-RU"/>
              <a:t>Газета старая, добрая, надёжная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r>
              <a:rPr lang="ru-RU"/>
              <a:t>Газета «Из Первых рук»</a:t>
            </a:r>
            <a:endParaRPr/>
          </a:p>
          <a:p>
            <a:pPr>
              <a:defRPr/>
            </a:pPr>
            <a:r>
              <a:rPr lang="ru-RU"/>
              <a:t>Должности:</a:t>
            </a:r>
            <a:br>
              <a:rPr lang="ru-RU"/>
            </a:br>
            <a:r>
              <a:rPr lang="ru-RU"/>
              <a:t>Главный Редактор</a:t>
            </a:r>
            <a:br>
              <a:rPr lang="ru-RU"/>
            </a:br>
            <a:r>
              <a:rPr lang="ru-RU"/>
              <a:t>Корректор</a:t>
            </a:r>
            <a:br>
              <a:rPr lang="ru-RU"/>
            </a:br>
            <a:r>
              <a:rPr lang="ru-RU"/>
              <a:t>Верстальщик</a:t>
            </a:r>
            <a:br>
              <a:rPr lang="ru-RU"/>
            </a:br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rcRect l="40000" t="29249" r="19271" b="55929"/>
          <a:stretch>
            <a:fillRect/>
          </a:stretch>
        </p:blipFill>
        <p:spPr bwMode="auto">
          <a:xfrm>
            <a:off x="6875192" y="1506936"/>
            <a:ext cx="4965700" cy="101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r>
              <a:rPr lang="ru-RU"/>
              <a:t>Много «щелчков» рождают шедевры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23805" y="1690688"/>
            <a:ext cx="5447635" cy="363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06400" y="2146299"/>
            <a:ext cx="4127501" cy="4127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76687" y="668188"/>
            <a:ext cx="3596640" cy="538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nlDR90-WoJRLs6MdsJIMFiJiMzENXw6B40vOAxd-LLOMJGdFaAMoCvUbLIcnUyl1rMuAgzS7xBR0gl4O0zPJ27bd"/>
          <p:cNvPicPr>
            <a:picLocks noChangeAspect="1" noChangeArrowheads="1"/>
          </p:cNvPicPr>
          <p:nvPr/>
        </p:nvPicPr>
        <p:blipFill>
          <a:blip r:embed="rId3"/>
          <a:srcRect l="4245" t="12715" r="4599"/>
          <a:stretch>
            <a:fillRect/>
          </a:stretch>
        </p:blipFill>
        <p:spPr bwMode="auto">
          <a:xfrm>
            <a:off x="6094411" y="152400"/>
            <a:ext cx="4446589" cy="3208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SC01590_1"/>
          <p:cNvPicPr>
            <a:picLocks noChangeArrowheads="1"/>
          </p:cNvPicPr>
          <p:nvPr/>
        </p:nvPicPr>
        <p:blipFill>
          <a:blip r:embed="rId4"/>
          <a:srcRect l="11066" r="22113" b="26280"/>
          <a:stretch>
            <a:fillRect/>
          </a:stretch>
        </p:blipFill>
        <p:spPr bwMode="auto">
          <a:xfrm>
            <a:off x="4369683" y="3543300"/>
            <a:ext cx="3948022" cy="275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t="13130" b="13316"/>
          <a:stretch>
            <a:fillRect/>
          </a:stretch>
        </p:blipFill>
        <p:spPr bwMode="auto">
          <a:xfrm>
            <a:off x="1651000" y="3801349"/>
            <a:ext cx="7391400" cy="3056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r>
              <a:rPr lang="ru-RU"/>
              <a:t>ВЕБ или не </a:t>
            </a:r>
            <a:r>
              <a:rPr lang="en-US"/>
              <a:t>WEB</a:t>
            </a:r>
            <a:r>
              <a:rPr lang="ru-RU"/>
              <a:t>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r>
              <a:rPr lang="ru-RU"/>
              <a:t>Сайт медиа-центра</a:t>
            </a:r>
            <a:endParaRPr lang="ru-RU"/>
          </a:p>
          <a:p>
            <a:pPr>
              <a:defRPr/>
            </a:pPr>
            <a:r>
              <a:rPr lang="ru-RU"/>
              <a:t>Должности:</a:t>
            </a:r>
            <a:br>
              <a:rPr lang="ru-RU"/>
            </a:br>
            <a:r>
              <a:rPr lang="ru-RU"/>
              <a:t>Главный Редактор</a:t>
            </a:r>
            <a:br>
              <a:rPr lang="ru-RU"/>
            </a:br>
            <a:r>
              <a:rPr lang="ru-RU"/>
              <a:t>Дизайнер</a:t>
            </a:r>
            <a:br>
              <a:rPr lang="ru-RU"/>
            </a:br>
            <a:r>
              <a:rPr lang="ru-RU"/>
              <a:t>Верстальщик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 l="3125" t="14056" r="29063" b="12760"/>
          <a:stretch>
            <a:fillRect/>
          </a:stretch>
        </p:blipFill>
        <p:spPr bwMode="auto">
          <a:xfrm>
            <a:off x="5026081" y="-28575"/>
            <a:ext cx="6111819" cy="370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 t="13315" b="13501"/>
          <a:stretch>
            <a:fillRect/>
          </a:stretch>
        </p:blipFill>
        <p:spPr bwMode="auto">
          <a:xfrm>
            <a:off x="0" y="1308100"/>
            <a:ext cx="12192000" cy="5016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r>
              <a:rPr lang="ru-RU"/>
              <a:t>В объективе видеокамеры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Студия</a:t>
            </a:r>
            <a:endParaRPr/>
          </a:p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Должности:</a:t>
            </a:r>
            <a:br>
              <a:rPr lang="ru-RU">
                <a:solidFill>
                  <a:srgbClr val="FF0000"/>
                </a:solidFill>
              </a:rPr>
            </a:br>
            <a:r>
              <a:rPr lang="ru-RU">
                <a:solidFill>
                  <a:srgbClr val="FF0000"/>
                </a:solidFill>
              </a:rPr>
              <a:t>Главный Редактор</a:t>
            </a:r>
            <a:br>
              <a:rPr lang="ru-RU">
                <a:solidFill>
                  <a:srgbClr val="FF0000"/>
                </a:solidFill>
              </a:rPr>
            </a:br>
            <a:r>
              <a:rPr lang="ru-RU">
                <a:solidFill>
                  <a:srgbClr val="FF0000"/>
                </a:solidFill>
              </a:rPr>
              <a:t>Оператор</a:t>
            </a:r>
            <a:br>
              <a:rPr lang="ru-RU">
                <a:solidFill>
                  <a:srgbClr val="FF0000"/>
                </a:solidFill>
              </a:rPr>
            </a:br>
            <a:r>
              <a:rPr lang="ru-RU">
                <a:solidFill>
                  <a:srgbClr val="FF0000"/>
                </a:solidFill>
              </a:rPr>
              <a:t>Монтажист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l="3437" t="13871" r="35729" b="12945"/>
          <a:stretch>
            <a:fillRect/>
          </a:stretch>
        </p:blipFill>
        <p:spPr bwMode="auto">
          <a:xfrm>
            <a:off x="4965700" y="101600"/>
            <a:ext cx="7111999" cy="4787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9700" y="3874801"/>
            <a:ext cx="5054600" cy="2841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101600"/>
            <a:ext cx="4648200" cy="309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r>
              <a:rPr lang="ru-RU"/>
              <a:t>Готов «телегу» зимой…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defPPr/>
          </a:lstStyle>
          <a:p>
            <a:pPr>
              <a:defRPr/>
            </a:pPr>
            <a:r>
              <a:rPr lang="ru-RU"/>
              <a:t>Телеграмм или его начало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l="35556" t="25448" r="34970" b="44804"/>
          <a:stretch>
            <a:fillRect/>
          </a:stretch>
        </p:blipFill>
        <p:spPr bwMode="auto">
          <a:xfrm>
            <a:off x="1016000" y="2366962"/>
            <a:ext cx="7282034" cy="41322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24</Paragraphs>
  <Slides>10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14">
      <vt:lpstr>Arial</vt:lpstr>
      <vt:lpstr>Calibri Light</vt:lpstr>
      <vt:lpstr>Calibri</vt:lpstr>
      <vt:lpstr>Office Theme</vt:lpstr>
      <vt:lpstr>Школьные СМИВсё старое – это недавно придуманное новое.</vt:lpstr>
      <vt:lpstr>Задачи</vt:lpstr>
      <vt:lpstr>Газета старая, добрая, надёжная </vt:lpstr>
      <vt:lpstr>Много «щелчков» рождают шедевры</vt:lpstr>
      <vt:lpstr>PowerPoint Presentation</vt:lpstr>
      <vt:lpstr>ВЕБ или не WEB </vt:lpstr>
      <vt:lpstr>В объективе видеокамеры</vt:lpstr>
      <vt:lpstr>PowerPoint Presentation</vt:lpstr>
      <vt:lpstr>Готов «телегу» зимой…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NAME OF  PRESENTATION</dc:title>
  <dc:creator>User</dc:creator>
  <cp:lastModifiedBy>Богдан Муковский</cp:lastModifiedBy>
  <cp:revision>27</cp:revision>
  <dcterms:created xsi:type="dcterms:W3CDTF">2020-05-19T06:31:28Z</dcterms:created>
  <dcterms:modified xsi:type="dcterms:W3CDTF">2022-12-12T20:16:44Z</dcterms:modified>
</cp:coreProperties>
</file>