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1" d="100"/>
          <a:sy n="51" d="100"/>
        </p:scale>
        <p:origin x="75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5B8FB482-B26B-4309-AC3B-1984E48BAB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0A30AE5-2D5E-47C9-9543-66EACF4D7F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7B905932-3DF6-4728-9978-C1390E799B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AE6A824-E8D9-4EB1-B3EB-293B1F6FCE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799D7-9B36-4CF8-A5D1-6DA85979D841}" type="datetimeFigureOut">
              <a:rPr lang="ru-RU" smtClean="0"/>
              <a:t>06.10.2021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979B570-BA3A-4545-8847-DA6CBCBED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DF8FB2F-8628-46AA-AA3A-4F0236BA3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861FF-1585-49A7-A212-B436158CAB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79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505CEC5-263F-430B-A7A3-4D60AE530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8C0A29C9-2F9A-44EA-A794-2566A280DB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791D7FB-CAEF-49E1-A84F-4425BE9F31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799D7-9B36-4CF8-A5D1-6DA85979D841}" type="datetimeFigureOut">
              <a:rPr lang="ru-RU" smtClean="0"/>
              <a:t>06.10.2021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6361ADB-CCF5-42A0-AEDF-92107892F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980CB7E-B30A-4254-8274-D9915E778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861FF-1585-49A7-A212-B436158CAB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0393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216FE38D-78BC-4B22-BDA8-DC4CCAB581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C03B2EED-EC6A-478A-8B5C-A6A0DF6B88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947432E-411C-411A-AFF9-3EE1603BE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799D7-9B36-4CF8-A5D1-6DA85979D841}" type="datetimeFigureOut">
              <a:rPr lang="ru-RU" smtClean="0"/>
              <a:t>06.10.2021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B27C35B-2EA8-46DF-9009-6CED653BC0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79800F6-56B1-4D27-8662-D74DBD023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861FF-1585-49A7-A212-B436158CAB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6133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E0D2205-637D-4B70-8FCB-481AF9F0FF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890EE51-0750-49D4-BCBC-129FFD296A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5CE7FC5-13B7-4D3E-AE4C-A798B42DB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799D7-9B36-4CF8-A5D1-6DA85979D841}" type="datetimeFigureOut">
              <a:rPr lang="ru-RU" smtClean="0"/>
              <a:t>06.10.2021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868BF7F-E425-43C8-B8E5-C85F1616F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456233E-07FC-4471-8E60-433BDF3D4D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861FF-1585-49A7-A212-B436158CAB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8655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75F468B-0B83-43CF-A8C8-23D9F95E3E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CD9F6F10-2728-4014-BEC6-E9E835A869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99888F6-6E94-4028-8217-41C1187E40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799D7-9B36-4CF8-A5D1-6DA85979D841}" type="datetimeFigureOut">
              <a:rPr lang="ru-RU" smtClean="0"/>
              <a:t>06.10.2021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401C364-A376-41DB-B301-24D1E1F499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E5885FB-6F31-4590-8FDF-FE1F8E67A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861FF-1585-49A7-A212-B436158CAB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0606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BCBD40B-F342-4D90-BEC6-DA2FE05BBC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2DE47CE-0E5E-40DD-A50B-22D0988FB5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F9E4318F-FBDF-4786-895E-B0323754DD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5B75F8EA-9025-4EC8-B3A9-07041C1D4C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799D7-9B36-4CF8-A5D1-6DA85979D841}" type="datetimeFigureOut">
              <a:rPr lang="ru-RU" smtClean="0"/>
              <a:t>06.10.2021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EDD80671-52E1-4601-B543-2BCD0B9F9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4ED6C303-B0EE-43B1-88AE-CB8C86F17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861FF-1585-49A7-A212-B436158CAB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5082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1D9DF41-99C3-480A-A620-ECB451C4C8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FDAA9CA2-DFE2-4596-A97E-9FFF6BB0FA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5F1DDB2F-96ED-4700-B450-1A23E0C62A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48C08846-A790-4F61-91D7-B4318D6DA1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37DF7DB8-8F3C-4B15-83E6-3DE91EA02E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80C71322-FFB5-455E-A5F9-7A93DF4A3E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799D7-9B36-4CF8-A5D1-6DA85979D841}" type="datetimeFigureOut">
              <a:rPr lang="ru-RU" smtClean="0"/>
              <a:t>06.10.2021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7347EFBA-34A2-474A-BE96-4ECEDB011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C618FD37-D428-4EFE-A591-CCCF9B87C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861FF-1585-49A7-A212-B436158CAB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419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3F1F6D5-A5CE-48F4-8A28-C6615B58F7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F2F16455-ADD8-44CE-A795-0885A2CEA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799D7-9B36-4CF8-A5D1-6DA85979D841}" type="datetimeFigureOut">
              <a:rPr lang="ru-RU" smtClean="0"/>
              <a:t>06.10.2021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AAE7699B-4AEA-4EFD-B828-35B7DDE74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7C1174FD-C601-4CFC-8055-F343F0B24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861FF-1585-49A7-A212-B436158CAB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8753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76462615-1F0F-4D0C-8F9F-711F86950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799D7-9B36-4CF8-A5D1-6DA85979D841}" type="datetimeFigureOut">
              <a:rPr lang="ru-RU" smtClean="0"/>
              <a:t>06.10.2021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152F6A28-7EAC-41A8-92F0-DA0EBDDA9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AD996222-B1D1-4A56-AF1E-77AD00966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861FF-1585-49A7-A212-B436158CAB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1213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43957DF-CA58-41C2-B7AE-CB6530A4D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5D8B538-D475-4642-BF15-B4E98D7BCA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A55252DD-04BF-430A-9AE7-884C693CAB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DFD14F05-FAA6-4A17-A9A0-FA5BD8E14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799D7-9B36-4CF8-A5D1-6DA85979D841}" type="datetimeFigureOut">
              <a:rPr lang="ru-RU" smtClean="0"/>
              <a:t>06.10.2021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A93A25EF-41D6-4346-9678-E5D54DD18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E8AC1F72-CAD2-4A0D-BC3C-3618F69DF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861FF-1585-49A7-A212-B436158CAB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263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F7125D5-27DF-4958-85BA-142AA51602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3A0545BF-FA67-4093-8B52-F4ABBDABE8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220B7E85-4B44-48C5-9440-BBB874297A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FBFF5613-E157-40CA-A1C4-FDC993704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799D7-9B36-4CF8-A5D1-6DA85979D841}" type="datetimeFigureOut">
              <a:rPr lang="ru-RU" smtClean="0"/>
              <a:t>06.10.2021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E22190DF-8124-47C8-BF4A-90763E31B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FBCCAFD9-5AEA-4395-A244-0EAE26C70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861FF-1585-49A7-A212-B436158CAB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739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ED230B2-4E76-49E3-A005-7653FC2038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6498A829-946B-4D81-8B76-2036FA2625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B444F91-FDF0-4BAA-B0EC-50C49D57E1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9799D7-9B36-4CF8-A5D1-6DA85979D841}" type="datetimeFigureOut">
              <a:rPr lang="ru-RU" smtClean="0"/>
              <a:t>06.10.2021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A7D0E61-3985-45EF-BE61-E3BC41ABE0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3E5054FA-597A-4162-9F1B-0913FF43A0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0861FF-1585-49A7-A212-B436158CABC2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E90E97D4-1F2E-48FB-9BA9-6A1D4C2136E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314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48853" y="510150"/>
            <a:ext cx="9144000" cy="1655762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Филиал ГБПОУ «Братский педагогический колледж»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76340" y="6334780"/>
            <a:ext cx="30879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Тулун, 2021г.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84158" y="1083198"/>
            <a:ext cx="1007339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«Предметно-пространственная среда для детей раннего возраста»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49455" y="4395788"/>
            <a:ext cx="290809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студентка группы 444,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Специальности 44.02.01 Дошкольное образование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Демченко Анна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7928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ЗОНИРОВАНИЕ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оборудования по зонам помогает ребёнку найти для себя привлекательное занятие. </a:t>
            </a: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Зона познавательного развития</a:t>
            </a:r>
          </a:p>
          <a:p>
            <a:pPr marL="0" indent="0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Зона спокойных игр</a:t>
            </a:r>
          </a:p>
          <a:p>
            <a:pPr marL="0" indent="0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Зона двигательной активности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1603948" y="2975548"/>
            <a:ext cx="779488" cy="1648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1603948" y="4001294"/>
            <a:ext cx="779488" cy="1648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1603948" y="5091256"/>
            <a:ext cx="779488" cy="1648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383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44446" y="497546"/>
            <a:ext cx="107629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Центр познавательно-экспериментальной деятельности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64562" y="1783751"/>
            <a:ext cx="10697981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0" i="0" dirty="0" smtClean="0">
                <a:solidFill>
                  <a:srgbClr val="38383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Для развития предметной деятельности и сенсорных способностей имеются </a:t>
            </a:r>
            <a:r>
              <a:rPr lang="ru-RU" sz="3200" b="1" i="0" dirty="0" smtClean="0">
                <a:solidFill>
                  <a:srgbClr val="38383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игрушки и пособия, различные по цвету, форме и материалу</a:t>
            </a:r>
            <a:r>
              <a:rPr lang="ru-RU" sz="3200" b="0" i="0" dirty="0" smtClean="0">
                <a:solidFill>
                  <a:srgbClr val="38383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из которого они сделаны, разнообразие свойств привлекает внимание детей, способствует развитию восприятия ребенка (различной сложности пирамидки, матрешек из двух-трех частей, вкладные чашечки.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8727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www.maam.ru/upload/blogs/detsad-303915-14225382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3348" y="100778"/>
            <a:ext cx="9009629" cy="675722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572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Дидактический стол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асположен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так, чтобы к нему можно было свободно подойти.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Стол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наполнен игровыми дидактическими материалами, игрушками; предметы-вкладыши; стержни для нанизывания колец.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разнообразие свойств привлекает внимание детей, способствует развитию восприятия ребенка.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9855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900igr.net/up/datai/189382/0009-019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6810" y="0"/>
            <a:ext cx="9086225" cy="681467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722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28586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социально-коммуникативного развития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8298" y="664942"/>
            <a:ext cx="10515600" cy="4351338"/>
          </a:xfrm>
        </p:spPr>
        <p:txBody>
          <a:bodyPr>
            <a:noAutofit/>
          </a:bodyPr>
          <a:lstStyle/>
          <a:p>
            <a:pPr algn="just"/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Это, прежде всего, игрушки-персонажи, кроватки и коляски для кукол, кухонная мебель с набором крупной игрушечной посуды, гладильная доска с утюгом и т. п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Выделены и другие участки групповой комнаты, где часто играют или просто находятся воспитанники – «доктор», «магазин», пока это не сюжетно-ролевая игра, а манипуляция игрушками-заменителями, но именно эти действия формируют постепенно умения, которые пригодятся в следующем возрастном этапе. </a:t>
            </a:r>
            <a:endParaRPr lang="ru-RU" sz="3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Неоформленные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материалы, используемые как предметы-заместители (кусочки ткани, меха, поролона, кожи, шнуры, веревки, пластмассовые флаконы и др.), хранятся в коробке, которая доступна для детей.</a:t>
            </a:r>
            <a:endParaRPr lang="ru-RU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4450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s://www.maam.ru/upload/blogs/detsad-760908-15655410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8721" y="172425"/>
            <a:ext cx="8588557" cy="64382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9499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2933" y="-36939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речевого развития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9823" y="596406"/>
            <a:ext cx="11758533" cy="4351338"/>
          </a:xfrm>
        </p:spPr>
        <p:txBody>
          <a:bodyPr>
            <a:noAutofit/>
          </a:bodyPr>
          <a:lstStyle/>
          <a:p>
            <a:pPr algn="just"/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нем имеются: уголок книги, сюжетные картинки, настольный театр, игрушки, игры на развитие мелкой моторики, шнуровки, наборы для обогащения словаря обобщающими понятиями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закрепления правильного речевого выдоха и формирования умения контролировать силу и длительность воздушной струи: лабиринты; разноцветные шарики; султанчики; бумажные снежинки; вертушки — карандаши; колокольчики из фольги на ниточке «Буря в стакане»; «Чей кораблик доберется быстрее»; «Загони мяч в ворота» и др. </a:t>
            </a:r>
            <a:endParaRPr lang="ru-RU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формирования фонематического восприятия и слуха: шумовые инструменты; звуковые коробочки; детские музыкальные инструменты: рояль, гармошка, барабаны, дудочка, бубен, трещотка, колокольчики, погремушки; предметные, сюжетные картинки для высказывания звуков и их автоматизации.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4363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s://www.maam.ru/upload/blogs/detsad-1711556-15484269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8873" y="0"/>
            <a:ext cx="8994253" cy="674235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029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4997" y="-32442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художественно-эстетического направления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8434" y="671383"/>
            <a:ext cx="11468725" cy="4351338"/>
          </a:xfrm>
        </p:spPr>
        <p:txBody>
          <a:bodyPr>
            <a:noAutofit/>
          </a:bodyPr>
          <a:lstStyle/>
          <a:p>
            <a:pPr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группе имеются различные озвученные игрушки (петушок, колокольчик, звучащие кубики). Игры со звучащими игрушками развивают у малышей умение прислушиваться.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Имеется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 для продуктивной и творческой деятельности детей (листы бумаги и альбомы, гуашь, кисти, карандаши, фломастеры, разноцветные мелки, пластилин, доски для рисования мелками, подставки для работы с пластилином, баночки для воды и пр.).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группе оборудован музыкально-театральный уголок с разными видами театра: пальчиковый,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-ба-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настольный, театр игрушек и др.) и наборами музыкальных инструментов: металлофон, бубен, барабан и др. 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7316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64564" y="1244184"/>
            <a:ext cx="10638019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Среда развития ребёнка в структуре ФГОС</a:t>
            </a:r>
            <a:r>
              <a:rPr lang="ru-RU" sz="28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– это комплекс материально-технических, санитарно-гигиенических, социально- бытовых, общественных, эстетических, психолого-педагогических, духовных условий, обеспечивающих организацию жизни детей и взрослых в ДОО.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</a:t>
            </a:r>
            <a:r>
              <a:rPr lang="ru-RU" sz="28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предметная среда </a:t>
            </a:r>
            <a:r>
              <a:rPr lang="ru-RU" sz="28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совокупность природных и социальных культурных предметных средств, ближайшего и перспективного развития ребенка, становления его творческих способностей, обеспечивающих разнообразие деятельности; обладает релаксирующим воздействием на личность ребенка, обеспечивает разные виды его активности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3332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99474" y="348922"/>
            <a:ext cx="10053403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Уголок ряженья с зеркалом – необходимый атрибут группы раннего возраста. Ребята смотрятся в зеркало и наряжаются с помощью взрослого в платочки, накидки, юбочки, которые любовно сшили для детей их мамы.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Уголок ряженья наполняется в течение всего учебного года, постепенно внося новые атрибуты: бусы, шапочки, ленты, элементы костюмов для сюжетно-ролевых игр.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Музыкальная среда (музыка сопровождает занятия, режимные моменты, звучит колыбельная при укладывании спать и др.).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3099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ttps://ds05.infourok.ru/uploads/ex/06d7/000d7456-9b8b61dd/img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768" y="86740"/>
            <a:ext cx="8979111" cy="67343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2734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физического развития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Яркие разноцветные мячи разного размера, кегли, мягкие набивные кубы, игрушки-каталки, скакалки (через них дети переступают или перепрыгивают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Сухой бассейн с множеством разноцветных мягких массажных шариков.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Спортивный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надувной комплекс.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2746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https://ds05.infourok.ru/uploads/ex/06d7/000d7456-9b8b61dd/img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513" y="1"/>
            <a:ext cx="8958444" cy="67188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396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04209" y="1832309"/>
            <a:ext cx="1026326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b="0" i="0" dirty="0" smtClean="0">
                <a:solidFill>
                  <a:srgbClr val="38383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предметно-пространственной среды </a:t>
            </a:r>
            <a:r>
              <a:rPr lang="ru-RU" sz="3600" b="0" i="0" smtClean="0">
                <a:solidFill>
                  <a:srgbClr val="38383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ДОО </a:t>
            </a:r>
            <a:r>
              <a:rPr lang="ru-RU" sz="3600" b="0" i="0" dirty="0" smtClean="0">
                <a:solidFill>
                  <a:srgbClr val="38383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 учетом требований ФГОС строится таким образом, чтобы дать возможность наиболее эффективно развивать индивидуальность каждого ребенка с учетом его склонностей, интересов, уровня активности.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8508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39514" y="497546"/>
            <a:ext cx="11177665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предметно-пространственная среда детей раннего возраста должна быть:</a:t>
            </a:r>
          </a:p>
          <a:p>
            <a:endParaRPr lang="ru-RU" sz="3200" b="1" i="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Содержательно-насыщенной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Полифункциональной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Трансформируемой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Вариативной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Доступной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Безопасной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9078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59568" y="156295"/>
            <a:ext cx="4212235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Насыщенность среды предполагает: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РАЗНООБРАЗИЕ материалов, оборудования, инвентаря в группе, среда должна соответствовать возрастным особенностям и содержанию программы.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www.maam.ru/upload/blogs/detsad-1795457-15609497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4370" y="854439"/>
            <a:ext cx="7599264" cy="542643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805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9782" y="242635"/>
            <a:ext cx="1170731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Полифункциональность</a:t>
            </a:r>
            <a:r>
              <a:rPr lang="ru-RU" sz="3200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материалов предполагает: Возможность разнообразного использования различных составляющих предметной среды (детская мебель, маты, мягкие модули, ширмы и т.д.)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www.maam.ru/upload/blogs/detsad-228194-14962503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753" y="2304738"/>
            <a:ext cx="6429375" cy="42862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4130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4720" y="1299838"/>
            <a:ext cx="571125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Трансформируемость</a:t>
            </a:r>
            <a:r>
              <a:rPr lang="ru-RU" sz="3200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пространства обеспечивает возможность изменений РППС в зависимости: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От образовательной ситуации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От меняющихся интересов детей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От возможностей детей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www.maam.ru/upload/blogs/detsad-406428-145305837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5974" y="1828214"/>
            <a:ext cx="5646295" cy="376419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7456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54635" y="340469"/>
            <a:ext cx="488679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Вариативность</a:t>
            </a:r>
            <a:r>
              <a:rPr lang="ru-RU" sz="32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среды предполагает: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Периодическую сменяемость игрового материала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Разнообразие материалов и игрушек для обеспечения свободного выбора детьми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Появление новых предметов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www.maam.ru/upload/blogs/detsad-407803-154453748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6517" y="1154502"/>
            <a:ext cx="6429375" cy="48196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1132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44643" y="640272"/>
            <a:ext cx="4776865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Доступность </a:t>
            </a:r>
            <a:r>
              <a:rPr lang="ru-RU" sz="32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среды предполагает: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Свободный доступ к играм, игрушкам, пособиям, обеспечивающим все виды детской активности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Исправность и сохранность материалов и оборудования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s://2.bp.blogspot.com/-_w5jtOXHY90/WyEW3rvPwhI/AAAAAAAABaE/_qP9d--cN68QKn7W2_AVB8D6mkIEhOqRACLcBGAs/s1600/IMG_20140919_140947-1024x57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660" y="1663908"/>
            <a:ext cx="6572353" cy="369694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6777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1635" y="1659345"/>
            <a:ext cx="651133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Безопасность среды: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Соответствие всех её элементов по обеспечению надёжности и безопасности, т.е. на игрушки должны быть сертификаты и декларации соответствия.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http://homyaka.net/img/sertifik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585" y="204827"/>
            <a:ext cx="4565553" cy="646351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0798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base.com-955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powerpointbase.com-955</Template>
  <TotalTime>81</TotalTime>
  <Words>754</Words>
  <Application>Microsoft Office PowerPoint</Application>
  <PresentationFormat>Широкоэкранный</PresentationFormat>
  <Paragraphs>65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9" baseType="lpstr">
      <vt:lpstr>Arial</vt:lpstr>
      <vt:lpstr>Calibri</vt:lpstr>
      <vt:lpstr>Calibri Light</vt:lpstr>
      <vt:lpstr>Times New Roman</vt:lpstr>
      <vt:lpstr>powerpointbase.com-955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ЗОНИРОВАНИЕ</vt:lpstr>
      <vt:lpstr>Презентация PowerPoint</vt:lpstr>
      <vt:lpstr>Презентация PowerPoint</vt:lpstr>
      <vt:lpstr>Дидактический стол</vt:lpstr>
      <vt:lpstr>Презентация PowerPoint</vt:lpstr>
      <vt:lpstr>Центр социально-коммуникативного развития</vt:lpstr>
      <vt:lpstr>Презентация PowerPoint</vt:lpstr>
      <vt:lpstr>Центр речевого развития</vt:lpstr>
      <vt:lpstr>Презентация PowerPoint</vt:lpstr>
      <vt:lpstr>Центр художественно-эстетического направления</vt:lpstr>
      <vt:lpstr>Презентация PowerPoint</vt:lpstr>
      <vt:lpstr>Презентация PowerPoint</vt:lpstr>
      <vt:lpstr>Центр физического развития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Аня</dc:creator>
  <cp:lastModifiedBy>Аня</cp:lastModifiedBy>
  <cp:revision>8</cp:revision>
  <dcterms:created xsi:type="dcterms:W3CDTF">2021-10-06T04:21:56Z</dcterms:created>
  <dcterms:modified xsi:type="dcterms:W3CDTF">2021-10-06T05:43:18Z</dcterms:modified>
</cp:coreProperties>
</file>