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DB761F5-CCCA-4EBA-AC5D-9CFA2B98679F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37BC01E-E345-44BA-AD81-3BE46FAAAA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70" y="503863"/>
            <a:ext cx="8110537" cy="575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27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81204"/>
            <a:ext cx="8110537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36859"/>
            <a:ext cx="3384376" cy="24979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43273"/>
            <a:ext cx="3284284" cy="249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6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77380"/>
            <a:ext cx="1932518" cy="25829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80" y="3143974"/>
            <a:ext cx="2424876" cy="28803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156" y="188640"/>
            <a:ext cx="2413687" cy="24928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052" y="297342"/>
            <a:ext cx="2056487" cy="24742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005538"/>
            <a:ext cx="2342288" cy="2952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284984"/>
            <a:ext cx="259228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01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86883"/>
            <a:ext cx="2831161" cy="19442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62888"/>
            <a:ext cx="2318972" cy="35388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278" y="2780928"/>
            <a:ext cx="2130943" cy="35388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10344"/>
            <a:ext cx="3771503" cy="22768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156" y="2780927"/>
            <a:ext cx="1994260" cy="353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61570"/>
            <a:ext cx="2542821" cy="40770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318" y="1772816"/>
            <a:ext cx="2588527" cy="37890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5371508" y="1009766"/>
            <a:ext cx="4275816" cy="285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84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478820" y="1016731"/>
            <a:ext cx="4392488" cy="30243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4569854" y="1077418"/>
            <a:ext cx="4396780" cy="2952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3244334"/>
            <a:ext cx="453650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26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4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Андеграунд</dc:creator>
  <cp:lastModifiedBy>Андеграунд</cp:lastModifiedBy>
  <cp:revision>4</cp:revision>
  <dcterms:created xsi:type="dcterms:W3CDTF">2022-12-11T10:07:54Z</dcterms:created>
  <dcterms:modified xsi:type="dcterms:W3CDTF">2022-12-11T10:43:44Z</dcterms:modified>
</cp:coreProperties>
</file>