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1.bin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«Один» «Много»</a:t>
            </a:r>
            <a:endParaRPr lang="ru-RU" sz="72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94</TotalTime>
  <Words>96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   Игра «Один» «Много»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Пользователь</cp:lastModifiedBy>
  <cp:revision>11</cp:revision>
  <dcterms:created xsi:type="dcterms:W3CDTF">2014-09-13T13:26:57Z</dcterms:created>
  <dcterms:modified xsi:type="dcterms:W3CDTF">2022-12-12T12:12:18Z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