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5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224C9-F4D2-4381-821B-C67FEE17B2C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F615D-BC1D-4D96-A76D-A17DAF02E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Zvuk-RAUND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2132856"/>
            <a:ext cx="538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Деловая игра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907704" y="1844825"/>
            <a:ext cx="54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2.Какие виды заданий  вы используете в работе с детьми по конструированию?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1340768"/>
            <a:ext cx="57606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3.Какие методы и приемы   способствуют развитию творческих способностей детей в конструктивной деятельности?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1916832"/>
            <a:ext cx="60486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4.Какие  воспитательные    задачи    реализуются    в     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конструктивной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деятельности?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420888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раунд -« Вопрос ответ»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42088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 раунд - 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«Литературный».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12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4038600" cy="3028950"/>
          </a:xfrm>
        </p:spPr>
      </p:pic>
      <p:pic>
        <p:nvPicPr>
          <p:cNvPr id="6" name="Содержимое 5" descr="005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16016" y="332657"/>
            <a:ext cx="4104456" cy="2952328"/>
          </a:xfrm>
        </p:spPr>
      </p:pic>
      <p:pic>
        <p:nvPicPr>
          <p:cNvPr id="2050" name="Picture 2" descr="C:\Users\1\Desktop\212761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356992"/>
            <a:ext cx="4032448" cy="3219526"/>
          </a:xfrm>
          <a:prstGeom prst="rect">
            <a:avLst/>
          </a:prstGeom>
          <a:noFill/>
        </p:spPr>
      </p:pic>
      <p:pic>
        <p:nvPicPr>
          <p:cNvPr id="2051" name="Picture 3" descr="C:\Users\1\Desktop\д5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01008"/>
            <a:ext cx="4104456" cy="3088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10118922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1"/>
            <a:ext cx="4104456" cy="3096344"/>
          </a:xfrm>
          <a:prstGeom prst="rect">
            <a:avLst/>
          </a:prstGeom>
          <a:noFill/>
        </p:spPr>
      </p:pic>
      <p:pic>
        <p:nvPicPr>
          <p:cNvPr id="3075" name="Picture 3" descr="C:\Users\1\Desktop\70622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60648"/>
            <a:ext cx="4366046" cy="3024336"/>
          </a:xfrm>
          <a:prstGeom prst="rect">
            <a:avLst/>
          </a:prstGeom>
          <a:noFill/>
        </p:spPr>
      </p:pic>
      <p:pic>
        <p:nvPicPr>
          <p:cNvPr id="3076" name="Picture 4" descr="C:\Users\1\Desktop\Telefon-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3960440" cy="3150518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645024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47664" y="2420888"/>
            <a:ext cx="60486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5 раунд -« Игровой»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2420888"/>
            <a:ext cx="63367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6 раунд –«Творческий :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архитекторы».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2132856"/>
            <a:ext cx="60486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Всем !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83768" y="2708920"/>
            <a:ext cx="57545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раунд - «Разминка»</a:t>
            </a: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2132856"/>
            <a:ext cx="5388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7" y="1556792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1.Назовите детали для конструирования, входящие в деревянные строительные наборы?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79712" y="1700808"/>
            <a:ext cx="54006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2.Что можно отнести  к плоскостному конструированию 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1" y="2204864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   Что такое  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конструирование?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2204864"/>
            <a:ext cx="57606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4.    Что означает слово    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«Конструировать»?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2204864"/>
            <a:ext cx="576064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   С какой возрастной группы начинают использовать природный материал в </a:t>
            </a:r>
            <a:r>
              <a:rPr lang="ru-RU" sz="36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качестве строительного?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0088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2204864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раунд - «Знатоки  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методики  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конструирования»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Zvuk-RAUN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colour_wood_block_fra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1412776"/>
            <a:ext cx="55446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  Какими способами конструирования из строительного материала владеют дети   ваших возрастных  групп?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152</Words>
  <Application>Microsoft Office PowerPoint</Application>
  <PresentationFormat>Экран (4:3)</PresentationFormat>
  <Paragraphs>27</Paragraphs>
  <Slides>19</Slides>
  <Notes>0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18</cp:revision>
  <dcterms:created xsi:type="dcterms:W3CDTF">2019-04-23T16:14:17Z</dcterms:created>
  <dcterms:modified xsi:type="dcterms:W3CDTF">2019-04-29T08:56:30Z</dcterms:modified>
</cp:coreProperties>
</file>