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7" r:id="rId3"/>
    <p:sldId id="257" r:id="rId4"/>
    <p:sldId id="273" r:id="rId5"/>
    <p:sldId id="258" r:id="rId6"/>
    <p:sldId id="259" r:id="rId7"/>
    <p:sldId id="272" r:id="rId8"/>
    <p:sldId id="266" r:id="rId9"/>
    <p:sldId id="275" r:id="rId10"/>
    <p:sldId id="274" r:id="rId11"/>
    <p:sldId id="276" r:id="rId12"/>
    <p:sldId id="269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PC\Desktop\2022-12-08-12-38-4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25" y="-11113"/>
            <a:ext cx="9240838" cy="688181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857232"/>
            <a:ext cx="7257854" cy="5072098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r>
              <a:rPr lang="ba-RU" sz="22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ba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ba-RU" sz="2200" dirty="0" smtClean="0">
                <a:latin typeface="Times New Roman" pitchFamily="18" charset="0"/>
                <a:cs typeface="Times New Roman" pitchFamily="18" charset="0"/>
              </a:rPr>
              <a:t>Детский сад №15 “Крепыш” </a:t>
            </a:r>
            <a:br>
              <a:rPr lang="ba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ba-RU" sz="2200" dirty="0" smtClean="0">
                <a:latin typeface="Times New Roman" pitchFamily="18" charset="0"/>
                <a:cs typeface="Times New Roman" pitchFamily="18" charset="0"/>
              </a:rPr>
              <a:t>МР Учалинский район РБ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Мастер – класс 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ba-RU" sz="2200" b="1" dirty="0" smtClean="0">
                <a:latin typeface="Times New Roman" pitchFamily="18" charset="0"/>
                <a:cs typeface="Times New Roman" pitchFamily="18" charset="0"/>
              </a:rPr>
              <a:t>для педагогов </a:t>
            </a:r>
            <a:br>
              <a:rPr lang="ba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 рамках конкурса «Педагог года - 2023 »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ba-RU" sz="2200" b="1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  «Башкирское национальное украшение </a:t>
            </a:r>
            <a:r>
              <a:rPr lang="ba-RU" sz="2200" b="1" dirty="0" smtClean="0">
                <a:latin typeface="Times New Roman" pitchFamily="18" charset="0"/>
                <a:cs typeface="Times New Roman" pitchFamily="18" charset="0"/>
              </a:rPr>
              <a:t>Сәсмәүер (сулпылар)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категории: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Басырова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Зульфия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Сафуатовна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Учалы - 2022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C\Desktop\2022-12-08-12-38-4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25" y="-11113"/>
            <a:ext cx="9240838" cy="6881813"/>
          </a:xfrm>
          <a:prstGeom prst="rect">
            <a:avLst/>
          </a:prstGeom>
          <a:noFill/>
        </p:spPr>
      </p:pic>
      <p:pic>
        <p:nvPicPr>
          <p:cNvPr id="2051" name="Picture 3" descr="C:\Users\PC\Desktop\IMG_20221211_1729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14348" y="714356"/>
            <a:ext cx="3268289" cy="4357718"/>
          </a:xfrm>
          <a:prstGeom prst="rect">
            <a:avLst/>
          </a:prstGeom>
          <a:noFill/>
        </p:spPr>
      </p:pic>
      <p:pic>
        <p:nvPicPr>
          <p:cNvPr id="2052" name="Picture 4" descr="C:\Users\PC\Desktop\IMG_20221211_1608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642918"/>
            <a:ext cx="4125545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C\Desktop\2022-12-08-12-38-4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25" y="-11113"/>
            <a:ext cx="9240838" cy="6881813"/>
          </a:xfrm>
          <a:prstGeom prst="rect">
            <a:avLst/>
          </a:prstGeom>
          <a:noFill/>
        </p:spPr>
      </p:pic>
      <p:pic>
        <p:nvPicPr>
          <p:cNvPr id="4099" name="Picture 3" descr="C:\Users\PC\Desktop\IMG_20221211_174918.jpg"/>
          <p:cNvPicPr>
            <a:picLocks noChangeAspect="1" noChangeArrowheads="1"/>
          </p:cNvPicPr>
          <p:nvPr/>
        </p:nvPicPr>
        <p:blipFill>
          <a:blip r:embed="rId3" cstate="print"/>
          <a:srcRect l="8974" t="10577" r="8975" b="12500"/>
          <a:stretch>
            <a:fillRect/>
          </a:stretch>
        </p:blipFill>
        <p:spPr bwMode="auto">
          <a:xfrm>
            <a:off x="785786" y="642918"/>
            <a:ext cx="3714776" cy="4643470"/>
          </a:xfrm>
          <a:prstGeom prst="rect">
            <a:avLst/>
          </a:prstGeom>
          <a:noFill/>
        </p:spPr>
      </p:pic>
      <p:pic>
        <p:nvPicPr>
          <p:cNvPr id="4100" name="Picture 4" descr="C:\Users\PC\Desktop\IMG_20221211_1612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642918"/>
            <a:ext cx="3857652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PC\Desktop\Новая папка\IMG_20221207_1319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57166"/>
            <a:ext cx="7286644" cy="5464983"/>
          </a:xfrm>
          <a:prstGeom prst="rect">
            <a:avLst/>
          </a:prstGeom>
          <a:noFill/>
        </p:spPr>
      </p:pic>
      <p:pic>
        <p:nvPicPr>
          <p:cNvPr id="10242" name="Picture 2" descr="C:\Users\PC\Desktop\2022-12-08-12-38-4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25" y="-11113"/>
            <a:ext cx="9240838" cy="6881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PC\Desktop\2022-12-08-12-38-4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25" y="-11113"/>
            <a:ext cx="9223784" cy="686911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57430"/>
            <a:ext cx="72390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   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  <a:br>
              <a:rPr lang="ru-RU" sz="31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ЗА</a:t>
            </a:r>
            <a:br>
              <a:rPr lang="ru-RU" sz="31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ВНИМАНИЕ!</a:t>
            </a:r>
            <a:endParaRPr lang="ru-RU" sz="31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42918"/>
            <a:ext cx="7467600" cy="95728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PC\Desktop\2022-12-08-12-38-4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25" y="-11113"/>
            <a:ext cx="9240838" cy="688181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2" name="Picture 2" descr="C:\Users\PC\Desktop\педагог года 2022\башкирское платье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8" y="357166"/>
            <a:ext cx="2857520" cy="5266419"/>
          </a:xfrm>
          <a:prstGeom prst="rect">
            <a:avLst/>
          </a:prstGeom>
          <a:noFill/>
        </p:spPr>
      </p:pic>
      <p:pic>
        <p:nvPicPr>
          <p:cNvPr id="5123" name="Picture 3" descr="C:\Users\PC\Desktop\обо всем\фото с телефона 2022 октябрь\20190713_174006.jpg"/>
          <p:cNvPicPr>
            <a:picLocks noChangeAspect="1" noChangeArrowheads="1"/>
          </p:cNvPicPr>
          <p:nvPr/>
        </p:nvPicPr>
        <p:blipFill>
          <a:blip r:embed="rId4" cstate="print"/>
          <a:srcRect r="35366"/>
          <a:stretch>
            <a:fillRect/>
          </a:stretch>
        </p:blipFill>
        <p:spPr bwMode="auto">
          <a:xfrm>
            <a:off x="4203773" y="500042"/>
            <a:ext cx="4309513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C\Desktop\2022-12-08-12-38-4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6838" y="0"/>
            <a:ext cx="9240838" cy="688181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PC\Downloads\screen1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530586"/>
            <a:ext cx="7929618" cy="57328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C\Desktop\2022-12-08-12-38-4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25" y="-11113"/>
            <a:ext cx="9240838" cy="6881813"/>
          </a:xfrm>
          <a:prstGeom prst="rect">
            <a:avLst/>
          </a:prstGeom>
          <a:noFill/>
        </p:spPr>
      </p:pic>
      <p:pic>
        <p:nvPicPr>
          <p:cNvPr id="1027" name="Picture 3" descr="C:\Users\PC\Desktop\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642918"/>
            <a:ext cx="8056619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C\Desktop\2022-12-08-12-38-4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40838" cy="6881813"/>
          </a:xfrm>
          <a:prstGeom prst="rect">
            <a:avLst/>
          </a:prstGeom>
          <a:noFill/>
        </p:spPr>
      </p:pic>
      <p:pic>
        <p:nvPicPr>
          <p:cNvPr id="6" name="Picture 2" descr="C:\Users\PC\Downloads\7f87980514550fb3e2c1172fc51349d8-800x.jpg"/>
          <p:cNvPicPr>
            <a:picLocks noChangeAspect="1" noChangeArrowheads="1"/>
          </p:cNvPicPr>
          <p:nvPr/>
        </p:nvPicPr>
        <p:blipFill>
          <a:blip r:embed="rId3"/>
          <a:srcRect l="4323" t="12333" r="74332" b="46417"/>
          <a:stretch>
            <a:fillRect/>
          </a:stretch>
        </p:blipFill>
        <p:spPr bwMode="auto">
          <a:xfrm>
            <a:off x="928662" y="928670"/>
            <a:ext cx="1785950" cy="2357454"/>
          </a:xfrm>
          <a:prstGeom prst="rect">
            <a:avLst/>
          </a:prstGeom>
          <a:noFill/>
        </p:spPr>
      </p:pic>
      <p:pic>
        <p:nvPicPr>
          <p:cNvPr id="7" name="Picture 2" descr="C:\Users\PC\Downloads\7f87980514550fb3e2c1172fc51349d8-800x.jpg"/>
          <p:cNvPicPr>
            <a:picLocks noChangeAspect="1" noChangeArrowheads="1"/>
          </p:cNvPicPr>
          <p:nvPr/>
        </p:nvPicPr>
        <p:blipFill>
          <a:blip r:embed="rId3"/>
          <a:srcRect l="74334" t="11083" r="3467" b="48916"/>
          <a:stretch>
            <a:fillRect/>
          </a:stretch>
        </p:blipFill>
        <p:spPr bwMode="auto">
          <a:xfrm>
            <a:off x="6500826" y="857232"/>
            <a:ext cx="1857388" cy="2286016"/>
          </a:xfrm>
          <a:prstGeom prst="rect">
            <a:avLst/>
          </a:prstGeom>
          <a:noFill/>
        </p:spPr>
      </p:pic>
      <p:pic>
        <p:nvPicPr>
          <p:cNvPr id="8" name="Picture 2" descr="C:\Users\PC\Downloads\7f87980514550fb3e2c1172fc51349d8-800x.jpg"/>
          <p:cNvPicPr>
            <a:picLocks noChangeAspect="1" noChangeArrowheads="1"/>
          </p:cNvPicPr>
          <p:nvPr/>
        </p:nvPicPr>
        <p:blipFill>
          <a:blip r:embed="rId3"/>
          <a:srcRect l="1875" t="57334" r="66648" b="6416"/>
          <a:stretch>
            <a:fillRect/>
          </a:stretch>
        </p:blipFill>
        <p:spPr bwMode="auto">
          <a:xfrm>
            <a:off x="1500166" y="4071942"/>
            <a:ext cx="2633682" cy="2071702"/>
          </a:xfrm>
          <a:prstGeom prst="rect">
            <a:avLst/>
          </a:prstGeom>
          <a:noFill/>
        </p:spPr>
      </p:pic>
      <p:pic>
        <p:nvPicPr>
          <p:cNvPr id="10" name="Picture 2" descr="C:\Users\PC\Downloads\7f87980514550fb3e2c1172fc51349d8-800x.jpg"/>
          <p:cNvPicPr>
            <a:picLocks noChangeAspect="1" noChangeArrowheads="1"/>
          </p:cNvPicPr>
          <p:nvPr/>
        </p:nvPicPr>
        <p:blipFill>
          <a:blip r:embed="rId3"/>
          <a:srcRect l="35060" t="61084" r="32496" b="3916"/>
          <a:stretch>
            <a:fillRect/>
          </a:stretch>
        </p:blipFill>
        <p:spPr bwMode="auto">
          <a:xfrm>
            <a:off x="5857884" y="4071942"/>
            <a:ext cx="2714644" cy="200026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857488" y="928670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Накосник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3438" y="1785926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Шейно – нагрудные украшения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43108" y="3571876"/>
            <a:ext cx="10951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Серьги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58016" y="3643314"/>
            <a:ext cx="13244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Браслеты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PC\Downloads\aBs72QQFoQ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611" y="428604"/>
            <a:ext cx="8367593" cy="5929354"/>
          </a:xfrm>
          <a:prstGeom prst="rect">
            <a:avLst/>
          </a:prstGeom>
          <a:noFill/>
        </p:spPr>
      </p:pic>
      <p:pic>
        <p:nvPicPr>
          <p:cNvPr id="4098" name="Picture 2" descr="C:\Users\PC\Desktop\2022-12-08-12-38-4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25" y="-11113"/>
            <a:ext cx="9240838" cy="6881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PC\Desktop\2022-12-08-12-38-43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G:\2022-12-08-13-22-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42910" y="357166"/>
            <a:ext cx="2250654" cy="4071966"/>
          </a:xfrm>
          <a:prstGeom prst="rect">
            <a:avLst/>
          </a:prstGeom>
          <a:noFill/>
        </p:spPr>
      </p:pic>
      <p:pic>
        <p:nvPicPr>
          <p:cNvPr id="1026" name="Picture 2" descr="G:\2022-12-08-13-21-1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428604"/>
            <a:ext cx="3427794" cy="5381637"/>
          </a:xfrm>
          <a:prstGeom prst="rect">
            <a:avLst/>
          </a:prstGeom>
          <a:noFill/>
        </p:spPr>
      </p:pic>
      <p:pic>
        <p:nvPicPr>
          <p:cNvPr id="1027" name="Picture 3" descr="G:\2022-12-08-13-21-2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2571744"/>
            <a:ext cx="3089726" cy="37385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PC\Desktop\2022-12-08-12-38-4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25" y="-11113"/>
            <a:ext cx="9240838" cy="6881813"/>
          </a:xfrm>
          <a:prstGeom prst="rect">
            <a:avLst/>
          </a:prstGeom>
          <a:noFill/>
        </p:spPr>
      </p:pic>
      <p:pic>
        <p:nvPicPr>
          <p:cNvPr id="7170" name="Picture 2" descr="C:\Users\PC\Desktop\педагог года 2022\сулпылар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66"/>
            <a:ext cx="3394472" cy="4525963"/>
          </a:xfrm>
          <a:prstGeom prst="rect">
            <a:avLst/>
          </a:prstGeom>
          <a:noFill/>
        </p:spPr>
      </p:pic>
      <p:pic>
        <p:nvPicPr>
          <p:cNvPr id="7171" name="Picture 3" descr="C:\Users\PC\Desktop\педагог года 2022\фольклориада\IMG_20221204_1854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929322" y="357166"/>
            <a:ext cx="2946836" cy="3929114"/>
          </a:xfrm>
          <a:prstGeom prst="rect">
            <a:avLst/>
          </a:prstGeom>
          <a:noFill/>
        </p:spPr>
      </p:pic>
      <p:pic>
        <p:nvPicPr>
          <p:cNvPr id="7172" name="Picture 4" descr="C:\Users\PC\Desktop\педагог года 2022\фольклориада\IMG_20221204_1855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1785926"/>
            <a:ext cx="3536181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C\Desktop\2022-12-08-12-38-4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25" y="-11113"/>
            <a:ext cx="9240838" cy="6881813"/>
          </a:xfrm>
          <a:prstGeom prst="rect">
            <a:avLst/>
          </a:prstGeom>
          <a:noFill/>
        </p:spPr>
      </p:pic>
      <p:pic>
        <p:nvPicPr>
          <p:cNvPr id="3075" name="Picture 3" descr="C:\Users\PC\Desktop\IMG_20221211_172846.jpg"/>
          <p:cNvPicPr>
            <a:picLocks noChangeAspect="1" noChangeArrowheads="1"/>
          </p:cNvPicPr>
          <p:nvPr/>
        </p:nvPicPr>
        <p:blipFill>
          <a:blip r:embed="rId3" cstate="print"/>
          <a:srcRect t="2174" r="18841"/>
          <a:stretch>
            <a:fillRect/>
          </a:stretch>
        </p:blipFill>
        <p:spPr bwMode="auto">
          <a:xfrm flipH="1">
            <a:off x="642910" y="714356"/>
            <a:ext cx="2933721" cy="4714908"/>
          </a:xfrm>
          <a:prstGeom prst="rect">
            <a:avLst/>
          </a:prstGeom>
          <a:noFill/>
        </p:spPr>
      </p:pic>
      <p:pic>
        <p:nvPicPr>
          <p:cNvPr id="3076" name="Picture 4" descr="C:\Users\PC\Desktop\IMG_20221208_201138.jpg"/>
          <p:cNvPicPr>
            <a:picLocks noChangeAspect="1" noChangeArrowheads="1"/>
          </p:cNvPicPr>
          <p:nvPr/>
        </p:nvPicPr>
        <p:blipFill>
          <a:blip r:embed="rId4" cstate="print"/>
          <a:srcRect t="12941"/>
          <a:stretch>
            <a:fillRect/>
          </a:stretch>
        </p:blipFill>
        <p:spPr bwMode="auto">
          <a:xfrm flipH="1">
            <a:off x="3857620" y="714356"/>
            <a:ext cx="4554173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</TotalTime>
  <Words>15</Words>
  <PresentationFormat>Экран (4:3)</PresentationFormat>
  <Paragraphs>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Муниципальное автономное дошкольное образовательное учреждение  Детский сад №15 “Крепыш”  МР Учалинский район РБ  Мастер – класс  для педагогов  в рамках конкурса «Педагог года - 2023 » Тема:  «Башкирское национальное украшение Сәсмәүер (сулпылар)»  Воспитатель I категории: Басырова Зульфия Сафуатовна   Учалы - 2022 </vt:lpstr>
      <vt:lpstr>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    СПАСИБО     ЗА    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Мастер – класс для педагогов в рамках конкурса «Педагог года - 2022 » Тема:  « Изготовление башкирского национального украшения. Сәсмәүер (сулпылар)» воспитатель: Басырова З.С.</dc:title>
  <dc:creator>PC</dc:creator>
  <cp:lastModifiedBy>User</cp:lastModifiedBy>
  <cp:revision>24</cp:revision>
  <dcterms:created xsi:type="dcterms:W3CDTF">2022-12-07T03:52:16Z</dcterms:created>
  <dcterms:modified xsi:type="dcterms:W3CDTF">2022-12-12T04:47:04Z</dcterms:modified>
</cp:coreProperties>
</file>