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7" r:id="rId4"/>
    <p:sldId id="258" r:id="rId5"/>
    <p:sldId id="260" r:id="rId6"/>
    <p:sldId id="259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78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ECC3D-466A-4E9B-BAC7-55D0E0001851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E9DF2-74E0-4D82-99F1-2247AEDBC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581A6-72E2-4699-97FE-CDFA15C6AE12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E55EE-F600-48F0-9E5F-43059469F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05DD5-7278-4E21-9857-D1D112BAE1BC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6483-7EE3-4354-B82A-363DF7C70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C02A4-E7F7-4C7B-BD04-0B83E7F7722B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09674-5801-4BB0-9AE7-690CA3700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40F01-8A92-471A-AC40-E84DDFE4C1A3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5C1A-9B3F-4929-81D8-413C2612B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096A8-74E6-420F-8193-BEE3B1580449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93B8-477D-4C40-9B97-129E3F94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528CF-5303-48B5-B1A0-2745E7688150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D8F91-C57D-4F4B-8C47-77C26A17B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87035-85D3-4480-AE65-D3B2134CED19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F27C-A7D1-4D76-BBF9-E191359A7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4A83-D62D-4A76-93D9-C2FC7044A972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4BD0-3590-4F2D-B0C9-B07B176A2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7CDDB-D496-40A7-ACC5-2256D21D22A8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B3432-6140-4B20-B053-9BBCC4E92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2012-3239-4F2F-9E21-7C687CB23D91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406EF-F61C-4C3D-877E-5FE8DFC89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CD34F0-5A73-4066-A9AD-BF9C07780555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3EEC5-D7D1-4FCA-987D-22E3AB0C7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яна\Desktop\IMG_20201208_171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яна\Desktop\IMG_20201208_171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яна\Desktop\4d7330de7665ad2fa3244625dfc6d8f49a5873c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100"/>
            <a:ext cx="9144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marL="0" indent="0">
              <a:buFont typeface="Georgia" pitchFamily="18" charset="0"/>
              <a:buNone/>
            </a:pPr>
            <a:endParaRPr lang="ru-RU" smtClean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304800"/>
            <a:ext cx="7772400" cy="1470025"/>
          </a:xfrm>
        </p:spPr>
        <p:txBody>
          <a:bodyPr/>
          <a:lstStyle/>
          <a:p>
            <a:pPr marL="640080" indent="-45720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sz="8000" dirty="0"/>
          </a:p>
        </p:txBody>
      </p:sp>
      <p:pic>
        <p:nvPicPr>
          <p:cNvPr id="28676" name="Picture 2" descr="C:\Users\яна\Desktop\tmb_166410_55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876800"/>
            <a:ext cx="91440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340" name="Picture 2" descr="C:\Users\яна\Desktop\4d7330de7665ad2fa3244625dfc6d8f49a5873c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6200"/>
            <a:ext cx="9144000" cy="664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3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3" name="Picture 2" descr="C:\Users\яна\Desktop\989398_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0"/>
            <a:ext cx="2895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яна\Desktop\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57200"/>
            <a:ext cx="4343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C:\Users\яна\Desktop\image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-457200"/>
            <a:ext cx="2857500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C:\Users\яна\Desktop\ima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441700"/>
            <a:ext cx="32004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C:\Users\яна\Desktop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7838" y="3216275"/>
            <a:ext cx="20383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 descr="C:\Users\яна\Desktop\unname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664075"/>
            <a:ext cx="50292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6386" name="Объект 3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6387" name="Picture 2" descr="C:\Users\яна\Desktop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1" name="Picture 2" descr="C:\Users\яна\Desktop\737_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6675"/>
            <a:ext cx="716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4835525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3"/>
          </p:nvPr>
        </p:nvSpPr>
        <p:spPr>
          <a:xfrm>
            <a:off x="1828800" y="731838"/>
            <a:ext cx="4572000" cy="3475037"/>
          </a:xfrm>
        </p:spPr>
        <p:txBody>
          <a:bodyPr/>
          <a:lstStyle/>
          <a:p>
            <a:pPr marL="0" indent="0"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18435" name="Picture 2" descr="C:\Users\яна\Desktop\IMG_20201208_171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56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4302125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3"/>
          </p:nvPr>
        </p:nvSpPr>
        <p:spPr>
          <a:xfrm>
            <a:off x="2667000" y="731838"/>
            <a:ext cx="39624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59" name="Picture 2" descr="C:\Users\яна\Desktop\IMG_20201208_1715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7038" y="76200"/>
            <a:ext cx="5486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яна\Desktop\IMG_20201208_171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292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Заюшкина избушка.</dc:title>
  <dc:creator>1234</dc:creator>
  <cp:lastModifiedBy>Windows User</cp:lastModifiedBy>
  <cp:revision>33</cp:revision>
  <dcterms:created xsi:type="dcterms:W3CDTF">2016-04-06T17:33:38Z</dcterms:created>
  <dcterms:modified xsi:type="dcterms:W3CDTF">2020-12-10T03:16:57Z</dcterms:modified>
</cp:coreProperties>
</file>