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62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704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0650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3953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557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1523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795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795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449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11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187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083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10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16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11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76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7343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97191B2-0F81-480C-A7EC-3B45F79348CC}" type="datetimeFigureOut">
              <a:rPr lang="ru-RU" smtClean="0"/>
              <a:pPr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A69769D-8AB1-409B-B022-CEDDD10631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33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Здоровый образ жизни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1844" y="4379495"/>
            <a:ext cx="8689976" cy="1371599"/>
          </a:xfrm>
        </p:spPr>
        <p:txBody>
          <a:bodyPr/>
          <a:lstStyle/>
          <a:p>
            <a:r>
              <a:rPr lang="ru-RU" dirty="0" smtClean="0"/>
              <a:t>Презентацию подготовила: воспитатель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Швыдкина</a:t>
            </a:r>
            <a:r>
              <a:rPr lang="ru-RU" dirty="0" smtClean="0"/>
              <a:t>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27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Делаем зарядку!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400" dirty="0" smtClean="0"/>
              <a:t>Каждый </a:t>
            </a:r>
            <a:r>
              <a:rPr lang="ru-RU" sz="2400" dirty="0"/>
              <a:t>день у нас, ребятки,</a:t>
            </a:r>
            <a:br>
              <a:rPr lang="ru-RU" sz="2400" dirty="0"/>
            </a:br>
            <a:r>
              <a:rPr lang="ru-RU" sz="2400" dirty="0"/>
              <a:t>Начинается с зарядки.</a:t>
            </a:r>
            <a:br>
              <a:rPr lang="ru-RU" sz="2400" dirty="0"/>
            </a:br>
            <a:r>
              <a:rPr lang="ru-RU" sz="2400" dirty="0"/>
              <a:t>Сделать нас сильней немного</a:t>
            </a:r>
            <a:br>
              <a:rPr lang="ru-RU" sz="2400" dirty="0"/>
            </a:br>
            <a:r>
              <a:rPr lang="ru-RU" sz="2400" dirty="0"/>
              <a:t>Упражнения помогут.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1290" y="2367092"/>
            <a:ext cx="5668882" cy="3576505"/>
          </a:xfrm>
        </p:spPr>
      </p:pic>
    </p:spTree>
    <p:extLst>
      <p:ext uri="{BB962C8B-B14F-4D97-AF65-F5344CB8AC3E}">
        <p14:creationId xmlns:p14="http://schemas.microsoft.com/office/powerpoint/2010/main" xmlns="" val="6117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Закаляемся!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Нам </a:t>
            </a:r>
            <a:r>
              <a:rPr lang="ru-RU" sz="2400" dirty="0"/>
              <a:t>пилюли и микстуру</a:t>
            </a:r>
            <a:br>
              <a:rPr lang="ru-RU" sz="2400" dirty="0"/>
            </a:br>
            <a:r>
              <a:rPr lang="ru-RU" sz="2400" dirty="0"/>
              <a:t>И в мороз, и в холода</a:t>
            </a:r>
            <a:br>
              <a:rPr lang="ru-RU" sz="2400" dirty="0"/>
            </a:br>
            <a:r>
              <a:rPr lang="ru-RU" sz="2400" dirty="0"/>
              <a:t>Заменяют физкультура</a:t>
            </a:r>
            <a:br>
              <a:rPr lang="ru-RU" sz="2400" dirty="0"/>
            </a:br>
            <a:r>
              <a:rPr lang="ru-RU" sz="2400" dirty="0"/>
              <a:t>И холодная вода.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2003358"/>
            <a:ext cx="5258427" cy="3907724"/>
          </a:xfrm>
        </p:spPr>
      </p:pic>
    </p:spTree>
    <p:extLst>
      <p:ext uri="{BB962C8B-B14F-4D97-AF65-F5344CB8AC3E}">
        <p14:creationId xmlns:p14="http://schemas.microsoft.com/office/powerpoint/2010/main" xmlns="" val="248426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Питаемся правильно!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Кушать </a:t>
            </a:r>
            <a:r>
              <a:rPr lang="ru-RU" sz="2400" dirty="0"/>
              <a:t>овощи и фрукты,</a:t>
            </a:r>
            <a:br>
              <a:rPr lang="ru-RU" sz="2400" dirty="0"/>
            </a:br>
            <a:r>
              <a:rPr lang="ru-RU" sz="2400" dirty="0"/>
              <a:t>Рыбу, молокопродукты -</a:t>
            </a:r>
            <a:br>
              <a:rPr lang="ru-RU" sz="2400" dirty="0"/>
            </a:br>
            <a:r>
              <a:rPr lang="ru-RU" sz="2400" dirty="0"/>
              <a:t>Вот полезная еда,</a:t>
            </a:r>
            <a:br>
              <a:rPr lang="ru-RU" sz="2400" dirty="0"/>
            </a:br>
            <a:r>
              <a:rPr lang="ru-RU" sz="2400" dirty="0"/>
              <a:t>Витаминами полна!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6737" y="1903649"/>
            <a:ext cx="4680284" cy="4365828"/>
          </a:xfrm>
        </p:spPr>
      </p:pic>
    </p:spTree>
    <p:extLst>
      <p:ext uri="{BB962C8B-B14F-4D97-AF65-F5344CB8AC3E}">
        <p14:creationId xmlns:p14="http://schemas.microsoft.com/office/powerpoint/2010/main" xmlns="" val="6234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Отдыхаем активно!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Солнце</a:t>
            </a:r>
            <a:r>
              <a:rPr lang="ru-RU" sz="2400" dirty="0"/>
              <a:t>, воздух и вода </a:t>
            </a:r>
            <a:r>
              <a:rPr lang="ru-RU" sz="2400" dirty="0" smtClean="0"/>
              <a:t>–</a:t>
            </a:r>
            <a:br>
              <a:rPr lang="ru-RU" sz="2400" dirty="0" smtClean="0"/>
            </a:br>
            <a:r>
              <a:rPr lang="ru-RU" sz="2400" dirty="0" smtClean="0"/>
              <a:t>Наши </a:t>
            </a:r>
            <a:r>
              <a:rPr lang="ru-RU" sz="2400" dirty="0"/>
              <a:t>лучшие </a:t>
            </a:r>
            <a:r>
              <a:rPr lang="ru-RU" sz="2400" dirty="0" smtClean="0"/>
              <a:t>друзья,</a:t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ними будем мы </a:t>
            </a:r>
            <a:r>
              <a:rPr lang="ru-RU" sz="2400" dirty="0" smtClean="0"/>
              <a:t>дружить,</a:t>
            </a:r>
            <a:br>
              <a:rPr lang="ru-RU" sz="2400" dirty="0" smtClean="0"/>
            </a:br>
            <a:r>
              <a:rPr lang="ru-RU" sz="2400" dirty="0" smtClean="0"/>
              <a:t>Чтоб </a:t>
            </a:r>
            <a:r>
              <a:rPr lang="ru-RU" sz="2400" dirty="0"/>
              <a:t>здоровыми нам быть.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2164087"/>
            <a:ext cx="5106025" cy="3829519"/>
          </a:xfrm>
        </p:spPr>
      </p:pic>
    </p:spTree>
    <p:extLst>
      <p:ext uri="{BB962C8B-B14F-4D97-AF65-F5344CB8AC3E}">
        <p14:creationId xmlns:p14="http://schemas.microsoft.com/office/powerpoint/2010/main" xmlns="" val="32463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Следим за гигиеной и чистотой!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Чистить </a:t>
            </a:r>
            <a:r>
              <a:rPr lang="ru-RU" dirty="0"/>
              <a:t>зубы, </a:t>
            </a:r>
            <a:r>
              <a:rPr lang="ru-RU" dirty="0" smtClean="0"/>
              <a:t>умываться,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почаще </a:t>
            </a:r>
            <a:r>
              <a:rPr lang="ru-RU" dirty="0" smtClean="0"/>
              <a:t>улыбаться,</a:t>
            </a:r>
            <a:br>
              <a:rPr lang="ru-RU" dirty="0" smtClean="0"/>
            </a:br>
            <a:r>
              <a:rPr lang="ru-RU" dirty="0" smtClean="0"/>
              <a:t>Закаляться </a:t>
            </a:r>
            <a:r>
              <a:rPr lang="ru-RU" dirty="0"/>
              <a:t>и </a:t>
            </a:r>
            <a:r>
              <a:rPr lang="ru-RU" dirty="0" smtClean="0"/>
              <a:t>тогда</a:t>
            </a:r>
            <a:br>
              <a:rPr lang="ru-RU" dirty="0" smtClean="0"/>
            </a:br>
            <a:r>
              <a:rPr lang="ru-RU" dirty="0" smtClean="0"/>
              <a:t>Не </a:t>
            </a:r>
            <a:r>
              <a:rPr lang="ru-RU" dirty="0"/>
              <a:t>страшна тебе хандра!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1275" y="1630631"/>
            <a:ext cx="4696952" cy="4504028"/>
          </a:xfrm>
        </p:spPr>
      </p:pic>
    </p:spTree>
    <p:extLst>
      <p:ext uri="{BB962C8B-B14F-4D97-AF65-F5344CB8AC3E}">
        <p14:creationId xmlns:p14="http://schemas.microsoft.com/office/powerpoint/2010/main" xmlns="" val="348249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Соблюдаем режим дня!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Чтоб </a:t>
            </a:r>
            <a:r>
              <a:rPr lang="ru-RU" sz="2400" dirty="0"/>
              <a:t>здоровье сохранить,</a:t>
            </a:r>
            <a:br>
              <a:rPr lang="ru-RU" sz="2400" dirty="0"/>
            </a:br>
            <a:r>
              <a:rPr lang="ru-RU" sz="2400" dirty="0"/>
              <a:t>Организм свой укрепить,</a:t>
            </a:r>
            <a:br>
              <a:rPr lang="ru-RU" sz="2400" dirty="0"/>
            </a:br>
            <a:r>
              <a:rPr lang="ru-RU" sz="2400" dirty="0"/>
              <a:t>Знает вся моя семья</a:t>
            </a:r>
            <a:br>
              <a:rPr lang="ru-RU" sz="2400" dirty="0"/>
            </a:br>
            <a:r>
              <a:rPr lang="ru-RU" sz="2400" dirty="0"/>
              <a:t>Должен быть режим у дня!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76464" y="1836783"/>
            <a:ext cx="3308368" cy="4948348"/>
          </a:xfrm>
        </p:spPr>
      </p:pic>
    </p:spTree>
    <p:extLst>
      <p:ext uri="{BB962C8B-B14F-4D97-AF65-F5344CB8AC3E}">
        <p14:creationId xmlns:p14="http://schemas.microsoft.com/office/powerpoint/2010/main" xmlns="" val="27481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Будьте здоровы!!!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7910" y="1830834"/>
            <a:ext cx="4416180" cy="4453861"/>
          </a:xfrm>
        </p:spPr>
      </p:pic>
    </p:spTree>
    <p:extLst>
      <p:ext uri="{BB962C8B-B14F-4D97-AF65-F5344CB8AC3E}">
        <p14:creationId xmlns:p14="http://schemas.microsoft.com/office/powerpoint/2010/main" xmlns="" val="41533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18</TotalTime>
  <Words>66</Words>
  <Application>Microsoft Office PowerPoint</Application>
  <PresentationFormat>Произвольный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Здоровый образ жизни</vt:lpstr>
      <vt:lpstr>Делаем зарядку!</vt:lpstr>
      <vt:lpstr>Закаляемся!</vt:lpstr>
      <vt:lpstr>Питаемся правильно!</vt:lpstr>
      <vt:lpstr>Отдыхаем активно!</vt:lpstr>
      <vt:lpstr>Следим за гигиеной и чистотой!</vt:lpstr>
      <vt:lpstr>Соблюдаем режим дня!</vt:lpstr>
      <vt:lpstr>Будьте здоровы!!!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Вита</dc:creator>
  <cp:lastModifiedBy>Семья</cp:lastModifiedBy>
  <cp:revision>4</cp:revision>
  <dcterms:created xsi:type="dcterms:W3CDTF">2016-12-05T18:19:41Z</dcterms:created>
  <dcterms:modified xsi:type="dcterms:W3CDTF">2022-08-24T11:36:35Z</dcterms:modified>
</cp:coreProperties>
</file>