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8229600" cy="4038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dirty="0" smtClean="0"/>
              <a:t>Ты и дорога, что нужно знать?</a:t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810000"/>
            <a:ext cx="7467600" cy="154305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Составила Кривошей Ирина Владимировна, </a:t>
            </a:r>
          </a:p>
          <a:p>
            <a:r>
              <a:rPr lang="ru-RU" sz="3200" dirty="0" smtClean="0"/>
              <a:t>воспитатель ГПД</a:t>
            </a:r>
          </a:p>
          <a:p>
            <a:r>
              <a:rPr lang="ru-RU" sz="3200" dirty="0" smtClean="0"/>
              <a:t>ГБОУ СОШ 314 город Санкт-Петербург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здесь пешеход, водитель, пассажир?</a:t>
            </a:r>
            <a:endParaRPr lang="ru-RU" dirty="0"/>
          </a:p>
        </p:txBody>
      </p:sp>
      <p:pic>
        <p:nvPicPr>
          <p:cNvPr id="1026" name="Picture 2" descr="C:\Users\Павел\Desktop\imag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2105025" cy="2171700"/>
          </a:xfrm>
          <a:prstGeom prst="rect">
            <a:avLst/>
          </a:prstGeom>
          <a:noFill/>
        </p:spPr>
      </p:pic>
      <p:pic>
        <p:nvPicPr>
          <p:cNvPr id="1028" name="Picture 4" descr="Водитель png | PNGW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724400"/>
            <a:ext cx="1714500" cy="1714500"/>
          </a:xfrm>
          <a:prstGeom prst="rect">
            <a:avLst/>
          </a:prstGeom>
          <a:noFill/>
        </p:spPr>
      </p:pic>
      <p:pic>
        <p:nvPicPr>
          <p:cNvPr id="1030" name="Picture 6" descr="пассажир png | PNGW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133600"/>
            <a:ext cx="1962150" cy="1704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опасности подстерегают на улицах и дорогах?</a:t>
            </a:r>
            <a:endParaRPr lang="ru-RU" dirty="0"/>
          </a:p>
        </p:txBody>
      </p:sp>
      <p:pic>
        <p:nvPicPr>
          <p:cNvPr id="15362" name="Picture 2" descr="C:\Users\Павел\Desktop\index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2238375" cy="2038350"/>
          </a:xfrm>
          <a:prstGeom prst="rect">
            <a:avLst/>
          </a:prstGeom>
          <a:noFill/>
        </p:spPr>
      </p:pic>
      <p:pic>
        <p:nvPicPr>
          <p:cNvPr id="15364" name="Picture 4" descr="Безопасность детей на дорогах © Русиновская средняя шко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600200"/>
            <a:ext cx="2524125" cy="1809751"/>
          </a:xfrm>
          <a:prstGeom prst="rect">
            <a:avLst/>
          </a:prstGeom>
          <a:noFill/>
        </p:spPr>
      </p:pic>
      <p:pic>
        <p:nvPicPr>
          <p:cNvPr id="15366" name="Picture 6" descr="ДЕТИ ПОД ПРИЦЕЛОМ БЕЗОПАСНОСТИ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4343400"/>
            <a:ext cx="2867025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Что дети делает правильно, а что неправильно?</a:t>
            </a:r>
            <a:endParaRPr lang="ru-RU" sz="4000" dirty="0"/>
          </a:p>
        </p:txBody>
      </p:sp>
      <p:pic>
        <p:nvPicPr>
          <p:cNvPr id="16386" name="Picture 2" descr="C:\Users\Павел\Desktop\2dcd21731fcd21b3747d28161dcff4e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4191000" cy="2806700"/>
          </a:xfrm>
          <a:prstGeom prst="rect">
            <a:avLst/>
          </a:prstGeom>
          <a:noFill/>
        </p:spPr>
      </p:pic>
      <p:pic>
        <p:nvPicPr>
          <p:cNvPr id="16388" name="Picture 4" descr="Дорожная безопасн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524000"/>
            <a:ext cx="3048000" cy="2743200"/>
          </a:xfrm>
          <a:prstGeom prst="rect">
            <a:avLst/>
          </a:prstGeom>
          <a:noFill/>
        </p:spPr>
      </p:pic>
      <p:sp>
        <p:nvSpPr>
          <p:cNvPr id="16390" name="AutoShape 6" descr="Безопасность детей на дороге: новые инициативы - Ведом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Безопасность детей на дороге: новые инициативы - Ведом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 descr="C:\Users\Павел\Desktop\original-1tz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4419600"/>
            <a:ext cx="42672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поведения на улице. </a:t>
            </a:r>
            <a:br>
              <a:rPr lang="ru-RU" dirty="0" smtClean="0"/>
            </a:br>
            <a:r>
              <a:rPr lang="ru-RU" dirty="0" smtClean="0"/>
              <a:t>Какая опасность подстерегает ребят?</a:t>
            </a:r>
            <a:endParaRPr lang="ru-RU" dirty="0"/>
          </a:p>
        </p:txBody>
      </p:sp>
      <p:pic>
        <p:nvPicPr>
          <p:cNvPr id="17411" name="Picture 3" descr="C:\Users\Павел\Desktop\рпл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2438400" cy="3657600"/>
          </a:xfrm>
          <a:prstGeom prst="rect">
            <a:avLst/>
          </a:prstGeom>
          <a:noFill/>
        </p:spPr>
      </p:pic>
      <p:sp>
        <p:nvSpPr>
          <p:cNvPr id="17413" name="AutoShape 5" descr="В ГИБДД Протвино подвели итоги целевого профилактического мероприятия  «Внимание дети!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5" name="AutoShape 7" descr="В ГИБДД Протвино подвели итоги целевого профилактического мероприятия  «Внимание дети!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C:\Users\Павел\Desktop\de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219200"/>
            <a:ext cx="4319587" cy="3343275"/>
          </a:xfrm>
          <a:prstGeom prst="rect">
            <a:avLst/>
          </a:prstGeom>
          <a:noFill/>
        </p:spPr>
      </p:pic>
      <p:sp>
        <p:nvSpPr>
          <p:cNvPr id="17418" name="AutoShape 10" descr="Буклет для родителей &quot;Особенности безопасного поведения детей на улицах и  дорогах в зимний перио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9" name="Picture 11" descr="C:\Users\Павел\Desktop\906740_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4572000"/>
            <a:ext cx="523875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несчастных случаев и аварий на улицах и дорогах ?</a:t>
            </a:r>
            <a:endParaRPr lang="ru-RU" dirty="0"/>
          </a:p>
        </p:txBody>
      </p:sp>
      <p:pic>
        <p:nvPicPr>
          <p:cNvPr id="18434" name="Picture 2" descr="C:\Users\Павел\Desktop\нрол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54102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Павел\Desktop\вкпакврв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68580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</TotalTime>
  <Words>60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Ты и дорога, что нужно знать?  </vt:lpstr>
      <vt:lpstr>Кто здесь пешеход, водитель, пассажир?</vt:lpstr>
      <vt:lpstr>Какие опасности подстерегают на улицах и дорогах?</vt:lpstr>
      <vt:lpstr>Что дети делает правильно, а что неправильно?</vt:lpstr>
      <vt:lpstr>Правила поведения на улице.  Какая опасность подстерегает ребят?</vt:lpstr>
      <vt:lpstr>Причины несчастных случаев и аварий на улицах и дорогах ?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занятия по ПДД </dc:title>
  <dc:creator>Павел</dc:creator>
  <cp:lastModifiedBy>Павел</cp:lastModifiedBy>
  <cp:revision>8</cp:revision>
  <dcterms:created xsi:type="dcterms:W3CDTF">2022-12-12T19:26:35Z</dcterms:created>
  <dcterms:modified xsi:type="dcterms:W3CDTF">2022-12-12T20:02:09Z</dcterms:modified>
</cp:coreProperties>
</file>