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Учитель: Волкова Е.Г.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548680"/>
            <a:ext cx="7175351" cy="4376777"/>
          </a:xfrm>
        </p:spPr>
        <p:txBody>
          <a:bodyPr/>
          <a:lstStyle/>
          <a:p>
            <a:pPr algn="ctr"/>
            <a:r>
              <a:rPr lang="ru-RU" sz="6000" dirty="0" smtClean="0"/>
              <a:t>Правила нарезки овощей и фруктов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41162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Домоводство\Грязь в кухн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595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Домоводство\Уход за посудой .текст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1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615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омоводство\Гигиена при приготовлении пищ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349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Домоводство\Правила при работе ножом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017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Домоводство\сан.гигиен.требования.Приготовление пищ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03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Домоводство\Виды нарезки овощей.Фото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5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53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омоводство\Нарезка овощей.Фото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5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73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омоводство\Формы нарезки 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112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Домоводство\Формы нарезки овощей 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3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82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Домоводство\2сан.гигиен.треб.к хранению продуктов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18927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</TotalTime>
  <Words>10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Правила нарезки овощей и фруктов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нарезки овощей и фруктов</dc:title>
  <dc:creator>Ирина</dc:creator>
  <cp:lastModifiedBy>Ирина</cp:lastModifiedBy>
  <cp:revision>11</cp:revision>
  <dcterms:created xsi:type="dcterms:W3CDTF">2021-11-25T15:56:29Z</dcterms:created>
  <dcterms:modified xsi:type="dcterms:W3CDTF">2021-11-25T16:14:42Z</dcterms:modified>
</cp:coreProperties>
</file>