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6" r:id="rId2"/>
    <p:sldId id="280" r:id="rId3"/>
    <p:sldId id="271" r:id="rId4"/>
    <p:sldId id="281" r:id="rId5"/>
    <p:sldId id="279" r:id="rId6"/>
    <p:sldId id="282" r:id="rId7"/>
    <p:sldId id="283" r:id="rId8"/>
    <p:sldId id="28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E43D9045-1F3E-4157-BF4E-902B37DF7BE6}">
          <p14:sldIdLst/>
        </p14:section>
        <p14:section name="Раздел без заголовка" id="{2FF133C7-EE4A-4DB3-99A2-2841D4531BBD}">
          <p14:sldIdLst>
            <p14:sldId id="256"/>
            <p14:sldId id="280"/>
            <p14:sldId id="271"/>
            <p14:sldId id="281"/>
            <p14:sldId id="279"/>
            <p14:sldId id="282"/>
            <p14:sldId id="283"/>
            <p14:sldId id="28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737" autoAdjust="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2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25606E-CD3F-41BF-8C16-40CBA84CB5D3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988981-F37B-45B7-A295-AABDE2B01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990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988981-F37B-45B7-A295-AABDE2B0111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23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DDF5-C4D5-4F3B-AA8C-2167363DE3D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BA5A-BDE9-4B51-893D-CF1EEF4308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DDF5-C4D5-4F3B-AA8C-2167363DE3D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BA5A-BDE9-4B51-893D-CF1EEF430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DDF5-C4D5-4F3B-AA8C-2167363DE3D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BA5A-BDE9-4B51-893D-CF1EEF430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DDF5-C4D5-4F3B-AA8C-2167363DE3D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BA5A-BDE9-4B51-893D-CF1EEF4308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DDF5-C4D5-4F3B-AA8C-2167363DE3D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BA5A-BDE9-4B51-893D-CF1EEF430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DDF5-C4D5-4F3B-AA8C-2167363DE3D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BA5A-BDE9-4B51-893D-CF1EEF4308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DDF5-C4D5-4F3B-AA8C-2167363DE3D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BA5A-BDE9-4B51-893D-CF1EEF4308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DDF5-C4D5-4F3B-AA8C-2167363DE3D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BA5A-BDE9-4B51-893D-CF1EEF430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DDF5-C4D5-4F3B-AA8C-2167363DE3D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BA5A-BDE9-4B51-893D-CF1EEF430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DDF5-C4D5-4F3B-AA8C-2167363DE3D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BA5A-BDE9-4B51-893D-CF1EEF430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5DDF5-C4D5-4F3B-AA8C-2167363DE3D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BA5A-BDE9-4B51-893D-CF1EEF4308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195DDF5-C4D5-4F3B-AA8C-2167363DE3DD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676BA5A-BDE9-4B51-893D-CF1EEF4308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4864"/>
            <a:ext cx="9144000" cy="674827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33537" y="92964"/>
            <a:ext cx="7676926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dirty="0" smtClean="0"/>
          </a:p>
          <a:p>
            <a:pPr algn="ctr"/>
            <a:r>
              <a:rPr lang="ru-RU" sz="4800" dirty="0" smtClean="0"/>
              <a:t>Презентация</a:t>
            </a:r>
          </a:p>
          <a:p>
            <a:pPr algn="ctr"/>
            <a:r>
              <a:rPr lang="ru-RU" sz="4400" b="1" dirty="0" smtClean="0"/>
              <a:t> «Путешествие </a:t>
            </a:r>
          </a:p>
          <a:p>
            <a:pPr algn="ctr"/>
            <a:r>
              <a:rPr lang="ru-RU" sz="4400" b="1" dirty="0" smtClean="0"/>
              <a:t>на Северный полюс»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/>
              <a:t>Подготовила:     </a:t>
            </a:r>
            <a:r>
              <a:rPr lang="ru-RU" sz="3600" b="1" dirty="0" smtClean="0"/>
              <a:t>Шумилова Т.В.</a:t>
            </a:r>
          </a:p>
          <a:p>
            <a:pPr algn="ctr"/>
            <a:r>
              <a:rPr lang="ru-RU" sz="3200" dirty="0" smtClean="0"/>
              <a:t>                             Воспитатель             		            1 группы «Радуга»  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Санкт-Петербург</a:t>
            </a:r>
          </a:p>
          <a:p>
            <a:pPr algn="ctr"/>
            <a:r>
              <a:rPr lang="ru-RU" sz="3200" dirty="0" smtClean="0"/>
              <a:t>2021</a:t>
            </a:r>
          </a:p>
          <a:p>
            <a:pPr algn="ctr"/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94011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19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000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96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61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2984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57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63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27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65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391</TotalTime>
  <Words>16</Words>
  <Application>Microsoft Office PowerPoint</Application>
  <PresentationFormat>Экран (4:3)</PresentationFormat>
  <Paragraphs>11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Calibri</vt:lpstr>
      <vt:lpstr>Georgia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Ev</dc:creator>
  <cp:lastModifiedBy>Evgeniy</cp:lastModifiedBy>
  <cp:revision>61</cp:revision>
  <dcterms:created xsi:type="dcterms:W3CDTF">2017-11-14T16:53:54Z</dcterms:created>
  <dcterms:modified xsi:type="dcterms:W3CDTF">2022-12-12T16:12:07Z</dcterms:modified>
</cp:coreProperties>
</file>