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8" r:id="rId3"/>
    <p:sldId id="261" r:id="rId4"/>
    <p:sldId id="260" r:id="rId5"/>
    <p:sldId id="262" r:id="rId6"/>
    <p:sldId id="272" r:id="rId7"/>
    <p:sldId id="265" r:id="rId8"/>
    <p:sldId id="266" r:id="rId9"/>
    <p:sldId id="267" r:id="rId10"/>
    <p:sldId id="268" r:id="rId11"/>
    <p:sldId id="271" r:id="rId12"/>
    <p:sldId id="273" r:id="rId13"/>
    <p:sldId id="274" r:id="rId14"/>
    <p:sldId id="27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40" autoAdjust="0"/>
  </p:normalViewPr>
  <p:slideViewPr>
    <p:cSldViewPr>
      <p:cViewPr varScale="1">
        <p:scale>
          <a:sx n="63" d="100"/>
          <a:sy n="63" d="100"/>
        </p:scale>
        <p:origin x="-1512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B737E-F7B0-4B45-A7A9-68D796830AAD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4BB41-E4C3-4C72-8B87-E20A804C1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74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4BB41-E4C3-4C72-8B87-E20A804C101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275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CC09010-419A-44FC-B36E-146848E0E58A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59C266F-FF55-4B60-BB87-C9D7ACEB554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7304856" cy="2880320"/>
          </a:xfrm>
        </p:spPr>
        <p:txBody>
          <a:bodyPr>
            <a:no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Автор: воспитатели  ГБДОУ №46 компенсирующего вида 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Калининского района Санкт-Петербурга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Цветкова Ирина Владимировна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2022 год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7" y="908720"/>
            <a:ext cx="8352928" cy="439248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разработка: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за 5 ходов»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105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8497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Заключение.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 должно быть кратким, которое подытоживает рассказ одним предложением</a:t>
            </a: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в басне – мораль.</a:t>
            </a:r>
          </a:p>
        </p:txBody>
      </p:sp>
    </p:spTree>
    <p:extLst>
      <p:ext uri="{BB962C8B-B14F-4D97-AF65-F5344CB8AC3E}">
        <p14:creationId xmlns:p14="http://schemas.microsoft.com/office/powerpoint/2010/main" val="1784928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531440"/>
            <a:ext cx="4475181" cy="1800201"/>
          </a:xfrm>
        </p:spPr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Инструкция 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игре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225" y="1672828"/>
            <a:ext cx="4357787" cy="326834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556792"/>
            <a:ext cx="4180748" cy="4248472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игры кубики лежат в центре стола.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Очерёдность игроки обговаривают заранее. 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договориться, можно тянуть листочки с цифрами для определения очерёдности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287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Ход игры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TSC\Desktop\IMG_20221202_0930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09" y="731838"/>
            <a:ext cx="463338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764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3636085" cy="1258493"/>
          </a:xfrm>
        </p:spPr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Начало игры</a:t>
            </a:r>
            <a:endParaRPr lang="ru-RU" sz="400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844824"/>
            <a:ext cx="4252756" cy="403244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ервый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 круга историй (из всех, кто участвует в сочинении сказки) бросает первый кубик, чтобы по выпавшему рисунку определить сцену, на фоне которой будут происходить события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TSC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051644"/>
            <a:ext cx="4536503" cy="368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774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20689"/>
            <a:ext cx="3636085" cy="1224136"/>
          </a:xfrm>
        </p:spPr>
        <p:txBody>
          <a:bodyPr/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Продолжение игры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916832"/>
            <a:ext cx="3964724" cy="3651686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другой участник бросает второй кубик и продолжает рассказ, присоединив детали к предыдущей завязке. И так далее, пока сказка не будет окончена</a:t>
            </a:r>
            <a:r>
              <a:rPr lang="ru-RU" dirty="0"/>
              <a:t>. </a:t>
            </a:r>
            <a:endParaRPr lang="ru-RU" dirty="0"/>
          </a:p>
        </p:txBody>
      </p:sp>
      <p:pic>
        <p:nvPicPr>
          <p:cNvPr id="6147" name="Picture 3" descr="C:\Users\TSC\Desktop\IMG_20221202_0926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1672828"/>
            <a:ext cx="4016375" cy="362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57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352928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Примечание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 записывать ход сюжета, вдруг он выйдет интересным. Например: “Однажды в волшебном замке случилась беда - грабитель похитил волшебную палочку...”</a:t>
            </a:r>
          </a:p>
          <a:p>
            <a:pPr marL="342900" lvl="0" indent="-342900">
              <a:buFont typeface="Wingdings" pitchFamily="2" charset="2"/>
              <a:buChar char="Ø"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Возможен вариант игры когда один ребенок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бросает 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кубики по очереди и рассказывает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свою историю,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опираясь на свой жизненный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7942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80648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eaLnBrk="0" fontAlgn="base" hangingPunct="0">
              <a:spcAft>
                <a:spcPts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Образовательная область: </a:t>
            </a:r>
          </a:p>
          <a:p>
            <a:pPr marL="571500" indent="-571500" eaLnBrk="0" fontAlgn="base" hangingPunct="0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познавательное развитие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indent="-571500" eaLnBrk="0" fontAlgn="base" hangingPunct="0">
              <a:spcAft>
                <a:spcPts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Интеграция образовательных областей: </a:t>
            </a:r>
          </a:p>
          <a:p>
            <a:pPr marL="571500" indent="-571500" eaLnBrk="0" fontAlgn="base" hangingPunct="0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речевое развитие, социально-коммуникативное развитие.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indent="-571500" algn="just" eaLnBrk="0" fontAlgn="base" hangingPunct="0">
              <a:spcAft>
                <a:spcPts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Формы организации игры: </a:t>
            </a:r>
          </a:p>
          <a:p>
            <a:pPr marL="571500" indent="-571500" algn="just" eaLnBrk="0" fontAlgn="base" hangingPunct="0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индивидуальная, в подгруппе.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71500" indent="-571500" algn="just" eaLnBrk="0" fontAlgn="base" hangingPunct="0">
              <a:spcAft>
                <a:spcPts val="0"/>
              </a:spcAft>
            </a:pPr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Виды организации игровой деятельности:</a:t>
            </a:r>
            <a:r>
              <a:rPr 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</a:p>
          <a:p>
            <a:pPr marL="571500" indent="-571500" algn="just" eaLnBrk="0" fontAlgn="base" hangingPunct="0">
              <a:spcAft>
                <a:spcPts val="0"/>
              </a:spcAft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совместной деятельности, в самостоятельной деятельности в режимные моменты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88249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4248472" cy="165618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99640"/>
            <a:ext cx="3008313" cy="3926523"/>
          </a:xfrm>
        </p:spPr>
        <p:txBody>
          <a:bodyPr>
            <a:noAutofit/>
          </a:bodyPr>
          <a:lstStyle/>
          <a:p>
            <a:pPr lvl="0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Кубики от 5 до 9 штук, на которых изображены места действий историй, сказочные герои, предметы</a:t>
            </a:r>
          </a:p>
          <a:p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Предметно-пространственная развивающая среда (игровой материал и оборудование):</a:t>
            </a:r>
            <a:endParaRPr lang="ru-RU" sz="2400" b="1" dirty="0"/>
          </a:p>
        </p:txBody>
      </p:sp>
      <p:pic>
        <p:nvPicPr>
          <p:cNvPr id="2050" name="Picture 2" descr="C:\Users\TSC\Desktop\IMG_20221202_1218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064" y="731838"/>
            <a:ext cx="3670696" cy="4894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319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20689"/>
            <a:ext cx="3636085" cy="165618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игры: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765" y="2492896"/>
            <a:ext cx="3388660" cy="3144424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речевую активность детей, быстроту мышления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TSC\Desktop\IMG_20221202_0926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60848"/>
            <a:ext cx="4016375" cy="301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491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51344"/>
            <a:ext cx="784887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Задачи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придумывать истории самостоятельно, составлять небольшой рассказ или историю.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развитию умственного восприятия и переработки информации,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красивую грамотную речь, внимание и логическое мышление.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уверенность в выступлениях на публике, воображение,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раскрытию талантов и самовыражения.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умение согласовывать действия в игре, выполняя точные правила.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творческое мышление, логические способности.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 навыки  общения со сверстниками.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эмоциональный отклик на сказки придуманные команд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ой.</a:t>
            </a:r>
          </a:p>
        </p:txBody>
      </p:sp>
    </p:spTree>
    <p:extLst>
      <p:ext uri="{BB962C8B-B14F-4D97-AF65-F5344CB8AC3E}">
        <p14:creationId xmlns:p14="http://schemas.microsoft.com/office/powerpoint/2010/main" val="478377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811159" cy="186514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Правила и структура игры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TSC\Desktop\IMG_20221202_08363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1124744"/>
            <a:ext cx="2592287" cy="313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011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344816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000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Вступление</a:t>
            </a:r>
            <a:r>
              <a:rPr lang="ru-RU" sz="40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baseline="-25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 быть коротким, здесь дети входят с ситуацию и знакомятся с героем.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4000" b="1" i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Варианты </a:t>
            </a:r>
            <a:r>
              <a:rPr lang="ru-RU" sz="4000" b="1" i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вступления: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Когда-то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давным-давно….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Садитесь поближе, я вам расскажу…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Однажды…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некотором царстве, в некотором государстве…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Жили-были….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произошло темной и дождливой ночью…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</a:t>
            </a:r>
            <a:r>
              <a:rPr lang="ru-RU" sz="36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понятия не имел, что его ждет…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106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Развитие </a:t>
            </a: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событий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  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Здесь выявляются сюжетные направления и нравы персонажей.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часть дает возможность основательнее проникнуть в проблему или в конфликт, о котором рассказывается в вступлении. 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Герой 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погружается в ситуацию, которая не становится разрешенной, а наоборот, становится все напряжённее.</a:t>
            </a:r>
          </a:p>
        </p:txBody>
      </p:sp>
    </p:spTree>
    <p:extLst>
      <p:ext uri="{BB962C8B-B14F-4D97-AF65-F5344CB8AC3E}">
        <p14:creationId xmlns:p14="http://schemas.microsoft.com/office/powerpoint/2010/main" val="1675313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35292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Кульминация</a:t>
            </a:r>
            <a:r>
              <a:rPr lang="ru-RU" sz="4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/>
              <a:t>     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Именно здесь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происходит</a:t>
            </a:r>
          </a:p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накал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всех страстей.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этой части герой выходит чемпионом (или нет). </a:t>
            </a:r>
            <a:endParaRPr lang="ru-RU" sz="4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 момент, где находятся все ответы на вопросы, появляется решение поставленной проблемы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Тайна раскрыта!</a:t>
            </a:r>
          </a:p>
        </p:txBody>
      </p:sp>
    </p:spTree>
    <p:extLst>
      <p:ext uri="{BB962C8B-B14F-4D97-AF65-F5344CB8AC3E}">
        <p14:creationId xmlns:p14="http://schemas.microsoft.com/office/powerpoint/2010/main" val="283815929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249</TotalTime>
  <Words>415</Words>
  <Application>Microsoft Office PowerPoint</Application>
  <PresentationFormat>Экран (4:3)</PresentationFormat>
  <Paragraphs>65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Методическая разработка: Игра  для детей старшего дошкольного возраста  «Сказка за 5 ходов»    </vt:lpstr>
      <vt:lpstr>Презентация PowerPoint</vt:lpstr>
      <vt:lpstr> </vt:lpstr>
      <vt:lpstr>Цель игры:</vt:lpstr>
      <vt:lpstr>Презентация PowerPoint</vt:lpstr>
      <vt:lpstr>Правила и структура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Инструкция к игре </vt:lpstr>
      <vt:lpstr>Ход игры</vt:lpstr>
      <vt:lpstr>Начало игры</vt:lpstr>
      <vt:lpstr>Продолжение игры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разработка: Игра  для детей старшего дошкольного возраста «Сказка за 5 ходов»</dc:title>
  <dc:creator>TSC</dc:creator>
  <cp:lastModifiedBy>TSC</cp:lastModifiedBy>
  <cp:revision>15</cp:revision>
  <dcterms:created xsi:type="dcterms:W3CDTF">2022-12-11T20:11:52Z</dcterms:created>
  <dcterms:modified xsi:type="dcterms:W3CDTF">2022-12-12T18:59:31Z</dcterms:modified>
</cp:coreProperties>
</file>