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7" r:id="rId2"/>
    <p:sldId id="257" r:id="rId3"/>
    <p:sldId id="258" r:id="rId4"/>
    <p:sldId id="259" r:id="rId5"/>
    <p:sldId id="264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971" autoAdjust="0"/>
    <p:restoredTop sz="94660"/>
  </p:normalViewPr>
  <p:slideViewPr>
    <p:cSldViewPr>
      <p:cViewPr varScale="1">
        <p:scale>
          <a:sx n="69" d="100"/>
          <a:sy n="69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2C1D7-F0BD-4C24-BABC-35DAA1220D15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8F4C9-D671-4527-BB78-F7C2E11094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6FE1F-D7F0-443E-B27D-8993B7BEB8B8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FF320-DAEA-420F-9CC0-333C99C9A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A560A-F8A7-4EF0-94F1-4D63F7DD0381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B35C2-9CFE-4B92-B4D1-4FA520AD9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A9072-0D1E-4043-9ED2-496D8106FC5F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61D57-A0E4-4513-8287-4F1A0921B3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F105E-EE84-44FB-8EE7-0BEDF9F1C8DF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30084-8B42-464E-8E1C-277AEAA76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41185-349E-4508-AB26-AE59C87BCC4B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19FE2-3A20-4ADE-B4EB-818D8A669A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B5CF4-CD6C-4B91-9FCB-B4A95D0C7785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32009-9EB1-4B7F-B34B-644EFCE2D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A331D-3CD0-42A2-8703-25BE797BC244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8BE52-1449-4A57-BA03-3E9949F505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B8299-D01C-4FB7-93BD-4B2C05FDC497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9B0EF-1CDB-4160-935F-0CEC40A71C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50E97-CCCE-4203-89BC-67C31AE3DC4A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DABBB-8DAE-4ABC-8199-D5DADDE39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C5066-A16A-4C38-B167-F3542846C8AC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A15D0-B682-4919-B2C8-6E373B121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740367D-C795-4B0E-8683-9F3D6E64FC28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9209B8-AC44-459F-9E91-F4A1981C3C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37" r:id="rId4"/>
    <p:sldLayoutId id="2147483743" r:id="rId5"/>
    <p:sldLayoutId id="2147483738" r:id="rId6"/>
    <p:sldLayoutId id="2147483744" r:id="rId7"/>
    <p:sldLayoutId id="2147483745" r:id="rId8"/>
    <p:sldLayoutId id="2147483746" r:id="rId9"/>
    <p:sldLayoutId id="2147483739" r:id="rId10"/>
    <p:sldLayoutId id="214748374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ostselmash.com/products/combine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ostselmash.com/products/forage-harvesters/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АВОД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1453" b="1453"/>
          <a:stretch>
            <a:fillRect/>
          </a:stretch>
        </p:blipFill>
        <p:spPr>
          <a:xfrm>
            <a:off x="928662" y="214290"/>
            <a:ext cx="7391424" cy="537558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5572140"/>
            <a:ext cx="8405842" cy="100013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ПРОДУКЦИЯ ЗАВОДА</a:t>
            </a:r>
            <a:b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ростсельмаш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5532438"/>
            <a:ext cx="8405813" cy="768350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hlinkClick r:id="rId3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Зерноуборочные комбайны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6" name="Рисунок 5" descr="ком1.jpg"/>
          <p:cNvPicPr>
            <a:picLocks noGrp="1" noChangeAspect="1"/>
          </p:cNvPicPr>
          <p:nvPr>
            <p:ph type="pic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000100" y="214290"/>
            <a:ext cx="7248548" cy="5271671"/>
          </a:xfrm>
          <a:noFill/>
        </p:spPr>
      </p:pic>
    </p:spTree>
  </p:cSld>
  <p:clrMapOvr>
    <a:masterClrMapping/>
  </p:clrMapOvr>
  <p:transition>
    <p:wedge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Кормоуборочные комбайны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Содержимое 3" descr="ком2.jpg"/>
          <p:cNvPicPr>
            <a:picLocks noGrp="1" noChangeAspect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09575" y="1770063"/>
            <a:ext cx="8477250" cy="4095750"/>
          </a:xfrm>
        </p:spPr>
      </p:pic>
    </p:spTree>
  </p:cSld>
  <p:clrMapOvr>
    <a:masterClrMapping/>
  </p:clrMapOvr>
  <p:transition>
    <p:wheel spokes="1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КОРМОЗАГОТОВИТЕЛЬНАЯ ТЕХНИКА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Содержимое 3" descr="кормозаг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14500" y="1500188"/>
            <a:ext cx="6000750" cy="5053012"/>
          </a:xfrm>
        </p:spPr>
      </p:pic>
    </p:spTree>
  </p:cSld>
  <p:clrMapOvr>
    <a:masterClrMapping/>
  </p:clrMapOvr>
  <p:transition>
    <p:zoom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ТРАКТОРЫ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Содержимое 3" descr="тр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09575" y="1770063"/>
            <a:ext cx="8477250" cy="4095750"/>
          </a:xfrm>
        </p:spPr>
      </p:pic>
    </p:spTree>
  </p:cSld>
  <p:clrMapOvr>
    <a:masterClrMapping/>
  </p:clrMapOvr>
  <p:transition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</TotalTime>
  <Words>9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Трек</vt:lpstr>
      <vt:lpstr>ПРОДУКЦИЯ ЗАВОДА «ростсельмаш»</vt:lpstr>
      <vt:lpstr>Слайд 2</vt:lpstr>
      <vt:lpstr>Кормоуборочные комбайны </vt:lpstr>
      <vt:lpstr>КОРМОЗАГОТОВИТЕЛЬНАЯ ТЕХНИКА</vt:lpstr>
      <vt:lpstr>ТРАКТОРЫ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ПРОДУКЦИЯ ЗАВОДА «ростсельмаш»</dc:title>
  <dc:creator>Татьяна</dc:creator>
  <cp:lastModifiedBy>Татьяна</cp:lastModifiedBy>
  <cp:revision>6</cp:revision>
  <dcterms:created xsi:type="dcterms:W3CDTF">2022-12-01T11:15:02Z</dcterms:created>
  <dcterms:modified xsi:type="dcterms:W3CDTF">2022-12-12T11:16:27Z</dcterms:modified>
</cp:coreProperties>
</file>