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2" autoAdjust="0"/>
    <p:restoredTop sz="94660"/>
  </p:normalViewPr>
  <p:slideViewPr>
    <p:cSldViewPr snapToGrid="0">
      <p:cViewPr varScale="1">
        <p:scale>
          <a:sx n="46" d="100"/>
          <a:sy n="46" d="100"/>
        </p:scale>
        <p:origin x="67" y="97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C7719-3AD2-4A23-AF07-3648C9F19DAC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16CA9-E250-4D49-8C1F-BBEC2E7F0E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83194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C7719-3AD2-4A23-AF07-3648C9F19DAC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16CA9-E250-4D49-8C1F-BBEC2E7F0E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82589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C7719-3AD2-4A23-AF07-3648C9F19DAC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16CA9-E250-4D49-8C1F-BBEC2E7F0E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6398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C7719-3AD2-4A23-AF07-3648C9F19DAC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16CA9-E250-4D49-8C1F-BBEC2E7F0E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90209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C7719-3AD2-4A23-AF07-3648C9F19DAC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16CA9-E250-4D49-8C1F-BBEC2E7F0E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34174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C7719-3AD2-4A23-AF07-3648C9F19DAC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16CA9-E250-4D49-8C1F-BBEC2E7F0E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11544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C7719-3AD2-4A23-AF07-3648C9F19DAC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16CA9-E250-4D49-8C1F-BBEC2E7F0E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57632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C7719-3AD2-4A23-AF07-3648C9F19DAC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16CA9-E250-4D49-8C1F-BBEC2E7F0E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38688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C7719-3AD2-4A23-AF07-3648C9F19DAC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16CA9-E250-4D49-8C1F-BBEC2E7F0E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65844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C7719-3AD2-4A23-AF07-3648C9F19DAC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16CA9-E250-4D49-8C1F-BBEC2E7F0E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4125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C7719-3AD2-4A23-AF07-3648C9F19DAC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16CA9-E250-4D49-8C1F-BBEC2E7F0E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0519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5C7719-3AD2-4A23-AF07-3648C9F19DAC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516CA9-E250-4D49-8C1F-BBEC2E7F0E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1360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10" Type="http://schemas.openxmlformats.org/officeDocument/2006/relationships/image" Target="../media/image18.jpeg"/><Relationship Id="rId4" Type="http://schemas.openxmlformats.org/officeDocument/2006/relationships/image" Target="../media/image12.jpeg"/><Relationship Id="rId9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dirty="0" smtClean="0"/>
              <a:t>Муниципальное бюджетное дошкольное образовательное учреждение «Детский сад «Сказка» </a:t>
            </a:r>
            <a:r>
              <a:rPr lang="ru-RU" sz="2000" dirty="0" err="1" smtClean="0"/>
              <a:t>с.Сергеевка</a:t>
            </a:r>
            <a:r>
              <a:rPr lang="ru-RU" sz="2000" dirty="0" smtClean="0"/>
              <a:t> Партизанского района.</a:t>
            </a:r>
            <a:endParaRPr lang="ru-RU" sz="20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8200" y="1690688"/>
            <a:ext cx="10515600" cy="4486275"/>
          </a:xfrm>
        </p:spPr>
        <p:txBody>
          <a:bodyPr>
            <a:normAutofit/>
          </a:bodyPr>
          <a:lstStyle/>
          <a:p>
            <a:pPr marL="0" lvl="0" indent="0"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E4005C"/>
              </a:buClr>
              <a:buSzPct val="70000"/>
              <a:buNone/>
            </a:pPr>
            <a:endParaRPr lang="ru-RU" altLang="ru-RU" sz="3600" dirty="0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anose="02020603050405020304" pitchFamily="18" charset="0"/>
            </a:endParaRPr>
          </a:p>
          <a:p>
            <a:pPr marL="0" lvl="0" indent="0"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E4005C"/>
              </a:buClr>
              <a:buSzPct val="70000"/>
              <a:buNone/>
            </a:pPr>
            <a:endParaRPr lang="ru-RU" altLang="ru-RU" sz="3600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anose="02020603050405020304" pitchFamily="18" charset="0"/>
            </a:endParaRPr>
          </a:p>
          <a:p>
            <a:pPr marL="0" lvl="0" indent="0"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E4005C"/>
              </a:buClr>
              <a:buSzPct val="70000"/>
              <a:buNone/>
            </a:pPr>
            <a:r>
              <a:rPr lang="ru-RU" altLang="ru-RU" sz="3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</a:rPr>
              <a:t>Проект: «</a:t>
            </a:r>
            <a:r>
              <a:rPr lang="ru-RU" altLang="ru-RU" sz="36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</a:rPr>
              <a:t>Квест</a:t>
            </a:r>
            <a:r>
              <a:rPr lang="ru-RU" altLang="ru-RU" sz="3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</a:rPr>
              <a:t>-игра «Мы космические спасатели»»</a:t>
            </a:r>
          </a:p>
          <a:p>
            <a:pPr marL="0" lvl="0" indent="0"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E4005C"/>
              </a:buClr>
              <a:buSzPct val="70000"/>
              <a:buNone/>
            </a:pPr>
            <a:endParaRPr lang="ru-RU" altLang="ru-RU" sz="3600" dirty="0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anose="02020603050405020304" pitchFamily="18" charset="0"/>
            </a:endParaRPr>
          </a:p>
          <a:p>
            <a:pPr marL="0" lvl="0" indent="0"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E4005C"/>
              </a:buClr>
              <a:buSzPct val="70000"/>
              <a:buNone/>
            </a:pPr>
            <a:endParaRPr lang="ru-RU" altLang="ru-RU" sz="3600" dirty="0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anose="02020603050405020304" pitchFamily="18" charset="0"/>
            </a:endParaRPr>
          </a:p>
          <a:p>
            <a:pPr marL="0" lvl="0" indent="0"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E4005C"/>
              </a:buClr>
              <a:buSzPct val="70000"/>
              <a:buNone/>
            </a:pPr>
            <a:endParaRPr lang="ru-RU" altLang="ru-RU" sz="3600" dirty="0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anose="02020603050405020304" pitchFamily="18" charset="0"/>
            </a:endParaRPr>
          </a:p>
          <a:p>
            <a:pPr marL="0" lvl="0" indent="0"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E4005C"/>
              </a:buClr>
              <a:buSzPct val="70000"/>
              <a:buNone/>
            </a:pPr>
            <a:r>
              <a:rPr lang="ru-RU" altLang="ru-RU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</a:rPr>
              <a:t>Выполнила:Миколюк</a:t>
            </a:r>
            <a:r>
              <a:rPr lang="ru-RU" altLang="ru-RU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</a:rPr>
              <a:t> Галина Сергеевна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971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209641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«Квест-игра «Мы космические спасатели»»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8200" y="574768"/>
            <a:ext cx="10866120" cy="5865222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Подготовительный этап.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125370"/>
              </p:ext>
            </p:extLst>
          </p:nvPr>
        </p:nvGraphicFramePr>
        <p:xfrm>
          <a:off x="1188719" y="1044433"/>
          <a:ext cx="10620104" cy="53955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1887">
                  <a:extLst>
                    <a:ext uri="{9D8B030D-6E8A-4147-A177-3AD203B41FA5}">
                      <a16:colId xmlns:a16="http://schemas.microsoft.com/office/drawing/2014/main" xmlns="" val="3569321076"/>
                    </a:ext>
                  </a:extLst>
                </a:gridCol>
                <a:gridCol w="4041865">
                  <a:extLst>
                    <a:ext uri="{9D8B030D-6E8A-4147-A177-3AD203B41FA5}">
                      <a16:colId xmlns:a16="http://schemas.microsoft.com/office/drawing/2014/main" xmlns="" val="1687982725"/>
                    </a:ext>
                  </a:extLst>
                </a:gridCol>
                <a:gridCol w="6186352">
                  <a:extLst>
                    <a:ext uri="{9D8B030D-6E8A-4147-A177-3AD203B41FA5}">
                      <a16:colId xmlns:a16="http://schemas.microsoft.com/office/drawing/2014/main" xmlns="" val="1928164214"/>
                    </a:ext>
                  </a:extLst>
                </a:gridCol>
              </a:tblGrid>
              <a:tr h="418645">
                <a:tc>
                  <a:txBody>
                    <a:bodyPr/>
                    <a:lstStyle/>
                    <a:p>
                      <a:r>
                        <a:rPr lang="ru-RU" dirty="0" smtClean="0"/>
                        <a:t>№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Содержание работы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Цели реализации 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196201654"/>
                  </a:ext>
                </a:extLst>
              </a:tr>
              <a:tr h="587829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Беседа «Семья планет».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Цель: расширять представления детей о планетах солнечной системы.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347495978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Коллективное изготовление планет солнечной системы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Развитие творческих способностей, развитие чувства у детей.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413902707"/>
                  </a:ext>
                </a:extLst>
              </a:tr>
              <a:tr h="718457"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Чтение </a:t>
                      </a:r>
                    </a:p>
                    <a:p>
                      <a:r>
                        <a:rPr lang="ru-RU" dirty="0" smtClean="0"/>
                        <a:t>- </a:t>
                      </a:r>
                      <a:r>
                        <a:rPr lang="ru-RU" dirty="0" err="1" smtClean="0"/>
                        <a:t>Н.Носов</a:t>
                      </a:r>
                      <a:r>
                        <a:rPr lang="ru-RU" dirty="0" smtClean="0"/>
                        <a:t> «Незнайка на луне»</a:t>
                      </a:r>
                    </a:p>
                    <a:p>
                      <a:r>
                        <a:rPr lang="ru-RU" dirty="0" smtClean="0"/>
                        <a:t>- стихотворения о космосе.</a:t>
                      </a:r>
                    </a:p>
                    <a:p>
                      <a:r>
                        <a:rPr lang="ru-RU" dirty="0" smtClean="0"/>
                        <a:t>- загадки о космосе.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Цель: знакомить детей с литературой о космосе; воспитывать познавательную активность. 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901535581"/>
                  </a:ext>
                </a:extLst>
              </a:tr>
              <a:tr h="679232"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Рисование</a:t>
                      </a:r>
                    </a:p>
                    <a:p>
                      <a:r>
                        <a:rPr lang="ru-RU" dirty="0" smtClean="0"/>
                        <a:t>Тема: Рисование карты.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Цель: расширять кругозор; развивать и поддерживать интерес к изобразительной деятельности.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002483704"/>
                  </a:ext>
                </a:extLst>
              </a:tr>
              <a:tr h="463704"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Экскурсия по территории детского сада для знакомства к игре.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Повысить интерес к игре; обогащать способы игрового сотрудничества со сверстниками, развивать дружеские взаимоотношения.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61057318"/>
                  </a:ext>
                </a:extLst>
              </a:tr>
              <a:tr h="463704">
                <a:tc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Подвижные игры: «Ждут нас быстрые ракеты», «Солнышко и дождик», «Солнце-чемпион», «Космонавты».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Формирование интерес к играм.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076481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32476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137103"/>
          </a:xfrm>
        </p:spPr>
        <p:txBody>
          <a:bodyPr/>
          <a:lstStyle/>
          <a:p>
            <a:r>
              <a:rPr lang="ru-RU" dirty="0" smtClean="0"/>
              <a:t>«Квест-игра «Мы космические спасатели»»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 Мероприятия основного этапа</a:t>
            </a:r>
          </a:p>
          <a:p>
            <a:pPr marL="0" indent="0" algn="ctr">
              <a:buNone/>
            </a:pPr>
            <a:r>
              <a:rPr lang="ru-RU" dirty="0"/>
              <a:t>Ключевое </a:t>
            </a:r>
            <a:r>
              <a:rPr lang="ru-RU" dirty="0" smtClean="0"/>
              <a:t>мероприятие</a:t>
            </a:r>
            <a:r>
              <a:rPr lang="ru-RU" dirty="0"/>
              <a:t>: </a:t>
            </a:r>
            <a:r>
              <a:rPr lang="ru-RU" dirty="0" err="1"/>
              <a:t>Квеси</a:t>
            </a:r>
            <a:r>
              <a:rPr lang="ru-RU" dirty="0"/>
              <a:t>-игра «Мы космические спасатели</a:t>
            </a:r>
            <a:r>
              <a:rPr lang="ru-RU" dirty="0" smtClean="0"/>
              <a:t>».</a:t>
            </a:r>
            <a:endParaRPr lang="ru-RU" dirty="0"/>
          </a:p>
          <a:p>
            <a:pPr>
              <a:buFontTx/>
              <a:buChar char="-"/>
            </a:pPr>
            <a:r>
              <a:rPr lang="ru-RU" dirty="0" smtClean="0"/>
              <a:t>Способствовать </a:t>
            </a:r>
            <a:r>
              <a:rPr lang="ru-RU" dirty="0"/>
              <a:t>развитию умения расширять знания в повседневной </a:t>
            </a:r>
            <a:r>
              <a:rPr lang="ru-RU" dirty="0" smtClean="0"/>
              <a:t>жизни; </a:t>
            </a:r>
          </a:p>
          <a:p>
            <a:pPr>
              <a:buFontTx/>
              <a:buChar char="-"/>
            </a:pPr>
            <a:r>
              <a:rPr lang="ru-RU" dirty="0" smtClean="0"/>
              <a:t>обогатить </a:t>
            </a:r>
            <a:r>
              <a:rPr lang="ru-RU" dirty="0"/>
              <a:t>опыт детей знаниями и игровыми умениями, которые позволят им в дальнейшем самостоятельно организовывать </a:t>
            </a:r>
            <a:r>
              <a:rPr lang="ru-RU" dirty="0" smtClean="0"/>
              <a:t>игру; </a:t>
            </a:r>
          </a:p>
          <a:p>
            <a:pPr>
              <a:buFontTx/>
              <a:buChar char="-"/>
            </a:pPr>
            <a:r>
              <a:rPr lang="ru-RU" dirty="0" smtClean="0"/>
              <a:t>Формирование </a:t>
            </a:r>
            <a:r>
              <a:rPr lang="ru-RU" dirty="0"/>
              <a:t>умений комбинировать различные тематические сюжеты в единый игровой сюжет.</a:t>
            </a:r>
          </a:p>
        </p:txBody>
      </p:sp>
    </p:spTree>
    <p:extLst>
      <p:ext uri="{BB962C8B-B14F-4D97-AF65-F5344CB8AC3E}">
        <p14:creationId xmlns:p14="http://schemas.microsoft.com/office/powerpoint/2010/main" val="2750183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12192000" cy="685799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1008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«Квест-игра «Мы космические спасатели»»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Мероприятия заключительного этапа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1863" y="2364377"/>
            <a:ext cx="9313817" cy="4023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3962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53" y="0"/>
            <a:ext cx="12192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3170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«Квест-игра «Мы космические спасатели»»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r="-2879"/>
          <a:stretch/>
        </p:blipFill>
        <p:spPr>
          <a:xfrm>
            <a:off x="3922139" y="4582570"/>
            <a:ext cx="3134541" cy="161137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73781" y="1603188"/>
            <a:ext cx="2724768" cy="245581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/>
          <a:stretch/>
        </p:blipFill>
        <p:spPr>
          <a:xfrm>
            <a:off x="5316149" y="769658"/>
            <a:ext cx="2058079" cy="259950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49885" y="1161959"/>
            <a:ext cx="1884515" cy="250806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34399" y="836023"/>
            <a:ext cx="2219401" cy="280851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71980" y="3507014"/>
            <a:ext cx="2339575" cy="2436223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80087" y="3273958"/>
            <a:ext cx="2219229" cy="2919983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50869" y="3892731"/>
            <a:ext cx="2006064" cy="2532949"/>
          </a:xfrm>
          <a:prstGeom prst="rect">
            <a:avLst/>
          </a:prstGeo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109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«Квест-игра «Мы космические спасатели»»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r>
              <a:rPr lang="ru-RU" dirty="0"/>
              <a:t>Рефлексия (например)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9160" y="2088674"/>
            <a:ext cx="5699760" cy="3825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7309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573383"/>
            <a:ext cx="9144000" cy="1201784"/>
          </a:xfrm>
        </p:spPr>
        <p:txBody>
          <a:bodyPr>
            <a:normAutofit/>
          </a:bodyPr>
          <a:lstStyle/>
          <a:p>
            <a:r>
              <a:rPr lang="ru-RU" sz="6600" dirty="0"/>
              <a:t>Спасибо </a:t>
            </a:r>
            <a:r>
              <a:rPr lang="ru-RU" sz="6600"/>
              <a:t>за </a:t>
            </a:r>
            <a:r>
              <a:rPr lang="ru-RU" sz="6600" smtClean="0"/>
              <a:t>внимание!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1929916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12192000" cy="7053943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«Квест-игра «Мы космические спасатели»»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Муниципальное бюджетное дошкольное образовательное учреждение  «Детский сад «Сказка»  </a:t>
            </a:r>
            <a:r>
              <a:rPr lang="ru-RU" dirty="0" err="1" smtClean="0"/>
              <a:t>с.Сергеевка</a:t>
            </a:r>
            <a:endParaRPr lang="ru-RU" dirty="0" smtClean="0"/>
          </a:p>
          <a:p>
            <a:pPr marL="0" indent="0" algn="ctr">
              <a:buNone/>
            </a:pPr>
            <a:endParaRPr lang="ru-RU" sz="2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1942" y="2679225"/>
            <a:ext cx="7641771" cy="3936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0439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753497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«Квест-игра «Мы космические спасатели»»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r>
              <a:rPr lang="ru-RU" dirty="0" smtClean="0"/>
              <a:t>Возраст участников проекта: 6-7лет</a:t>
            </a:r>
          </a:p>
          <a:p>
            <a:r>
              <a:rPr lang="ru-RU" dirty="0" smtClean="0"/>
              <a:t>Вид проекта: Познавательно-исследовательский, творческий, игровой.</a:t>
            </a:r>
          </a:p>
          <a:p>
            <a:r>
              <a:rPr lang="ru-RU" dirty="0" smtClean="0"/>
              <a:t>Тип проекта: Информационно-творческий</a:t>
            </a:r>
          </a:p>
          <a:p>
            <a:r>
              <a:rPr lang="ru-RU" dirty="0" smtClean="0"/>
              <a:t>По числу участников проекта: групповой.</a:t>
            </a:r>
          </a:p>
          <a:p>
            <a:r>
              <a:rPr lang="ru-RU" dirty="0" smtClean="0"/>
              <a:t>По времени проведения: краткосрочный –до 1 недели.</a:t>
            </a:r>
          </a:p>
          <a:p>
            <a:r>
              <a:rPr lang="ru-RU" dirty="0" smtClean="0"/>
              <a:t>По характеру контактов: ребенок, воспитатели, родители.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5657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«Квест-игра «Мы космические спасатели»»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Проблема проекта:</a:t>
            </a:r>
          </a:p>
          <a:p>
            <a:pPr marL="0" indent="0">
              <a:buNone/>
            </a:pPr>
            <a:r>
              <a:rPr lang="ru-RU" dirty="0" smtClean="0"/>
              <a:t>«Человечество не останется вечно на земле, но, в погоне за светом и пространством, сначала робко проникнет за пределы атмосферы, а затем завоюет себе все околосолнечное пространство»</a:t>
            </a:r>
          </a:p>
          <a:p>
            <a:pPr marL="0" indent="0">
              <a:buNone/>
            </a:pPr>
            <a:r>
              <a:rPr lang="ru-RU" dirty="0" smtClean="0"/>
              <a:t>К. Циолковский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9789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«Квест-игра «Мы космические спасатели»»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Актуальность проекта:</a:t>
            </a:r>
          </a:p>
          <a:p>
            <a:pPr marL="0" indent="0">
              <a:buNone/>
            </a:pPr>
            <a:r>
              <a:rPr lang="ru-RU" dirty="0" smtClean="0"/>
              <a:t>Несколько десятков лет назад мало кто из вчерашних мальчишек не хотел стать космонавтом. Эта мечта совсем не актуальна для современных детей. Между тем, космические пираты, звездные войны и другие инопланетные существа – герои их любимых мультфильмов. Вымышленные персонажи дезинформируют дошкольников, рассказывая о несуществующих планетах, и зачастую вызывают у них отрицательные эмоции, способствуют развитию страхов. Поэтому важно грамотно выстроить работу по формированию у детей представлений о космосе.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01320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«Квест-игра «Мы космические спасатели»»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Цель проекта:</a:t>
            </a:r>
          </a:p>
          <a:p>
            <a:pPr marL="0" indent="0" algn="ctr">
              <a:buNone/>
            </a:pPr>
            <a:r>
              <a:rPr lang="ru-RU" dirty="0" smtClean="0"/>
              <a:t>Уточнить и систематизировать представления детей о космосе.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6373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1864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«Квест-игра «Мы космические спасатели»»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306286" y="940526"/>
            <a:ext cx="10672354" cy="5236437"/>
          </a:xfrm>
        </p:spPr>
        <p:txBody>
          <a:bodyPr>
            <a:normAutofit fontScale="25000" lnSpcReduction="20000"/>
          </a:bodyPr>
          <a:lstStyle/>
          <a:p>
            <a:pPr marL="0" indent="0" algn="ctr">
              <a:buNone/>
            </a:pPr>
            <a:r>
              <a:rPr lang="ru-RU" sz="11200" dirty="0" smtClean="0"/>
              <a:t>Задачи проекта:</a:t>
            </a:r>
          </a:p>
          <a:p>
            <a:pPr marL="0" indent="0">
              <a:buNone/>
            </a:pPr>
            <a:r>
              <a:rPr lang="ru-RU" sz="11200" dirty="0" smtClean="0"/>
              <a:t>Образовательные:</a:t>
            </a:r>
          </a:p>
          <a:p>
            <a:pPr marL="0" indent="0">
              <a:buNone/>
            </a:pPr>
            <a:r>
              <a:rPr lang="ru-RU" sz="11200" dirty="0" smtClean="0"/>
              <a:t>- расширять знания и представления о предметах и явлениях окружающего мира.</a:t>
            </a:r>
          </a:p>
          <a:p>
            <a:pPr marL="0" indent="0">
              <a:buNone/>
            </a:pPr>
            <a:r>
              <a:rPr lang="ru-RU" sz="11200" dirty="0" smtClean="0"/>
              <a:t>- закреплять умение работать с числовым рядом, считать в прямом и обратном порядке в пределах 10.</a:t>
            </a:r>
          </a:p>
          <a:p>
            <a:pPr marL="0" indent="0">
              <a:buNone/>
            </a:pPr>
            <a:r>
              <a:rPr lang="ru-RU" sz="11200" dirty="0" smtClean="0"/>
              <a:t>- закреплять знания геометрических фигур.</a:t>
            </a:r>
          </a:p>
          <a:p>
            <a:pPr marL="0" indent="0">
              <a:buNone/>
            </a:pPr>
            <a:r>
              <a:rPr lang="ru-RU" sz="11200" dirty="0" smtClean="0"/>
              <a:t>Развивающие:</a:t>
            </a:r>
          </a:p>
          <a:p>
            <a:pPr marL="0" indent="0">
              <a:buNone/>
            </a:pPr>
            <a:r>
              <a:rPr lang="ru-RU" sz="11200" dirty="0" smtClean="0"/>
              <a:t>- развивать познавательный интерес детей;</a:t>
            </a:r>
          </a:p>
          <a:p>
            <a:pPr marL="0" indent="0">
              <a:buNone/>
            </a:pPr>
            <a:r>
              <a:rPr lang="ru-RU" sz="11200" dirty="0" smtClean="0"/>
              <a:t>- обогащать и активизировать словарь по теме «космос»;</a:t>
            </a:r>
          </a:p>
          <a:p>
            <a:pPr marL="0" indent="0">
              <a:buNone/>
            </a:pPr>
            <a:r>
              <a:rPr lang="ru-RU" sz="11200" dirty="0" smtClean="0"/>
              <a:t>- развивать двигательно-игровую активность.</a:t>
            </a:r>
          </a:p>
          <a:p>
            <a:pPr marL="0" indent="0">
              <a:buNone/>
            </a:pPr>
            <a:r>
              <a:rPr lang="ru-RU" sz="11200" dirty="0" smtClean="0"/>
              <a:t>Воспитательные:</a:t>
            </a:r>
          </a:p>
          <a:p>
            <a:pPr marL="0" indent="0">
              <a:buNone/>
            </a:pPr>
            <a:r>
              <a:rPr lang="ru-RU" sz="11200" dirty="0" smtClean="0"/>
              <a:t>-воспитывать чувство ответственности, взаимопомощи;</a:t>
            </a:r>
          </a:p>
          <a:p>
            <a:pPr marL="0" indent="0">
              <a:buNone/>
            </a:pPr>
            <a:r>
              <a:rPr lang="ru-RU" sz="11200" dirty="0" smtClean="0"/>
              <a:t>- создать радостную атмосферу праздника.</a:t>
            </a:r>
          </a:p>
          <a:p>
            <a:pPr marL="0" indent="0" algn="ctr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0249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392521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«Квест-игра «Мы космические спасатели»»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175656" y="757646"/>
            <a:ext cx="10776857" cy="541931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dirty="0" smtClean="0"/>
              <a:t>Предполагаемый результат:</a:t>
            </a:r>
          </a:p>
          <a:p>
            <a:pPr marL="0" indent="0">
              <a:buNone/>
            </a:pPr>
            <a:r>
              <a:rPr lang="ru-RU" dirty="0" smtClean="0"/>
              <a:t> - получение знаний и представлений о космическом пространстве, солнечной системе и ее планетах, подготовке и работе космонавтов;</a:t>
            </a:r>
          </a:p>
          <a:p>
            <a:pPr marL="0" indent="0">
              <a:buNone/>
            </a:pPr>
            <a:r>
              <a:rPr lang="ru-RU" dirty="0" smtClean="0"/>
              <a:t>- развитие коммуникативных навыков (ролевое общение, диалог, комментирование игровых действий и действий партнера);</a:t>
            </a:r>
          </a:p>
          <a:p>
            <a:pPr marL="0" indent="0">
              <a:buNone/>
            </a:pPr>
            <a:r>
              <a:rPr lang="ru-RU" dirty="0" smtClean="0"/>
              <a:t>- умение объединять разные тематические сюжеты в единый игровой сюжет.</a:t>
            </a:r>
          </a:p>
          <a:p>
            <a:pPr marL="0" indent="0">
              <a:buNone/>
            </a:pPr>
            <a:r>
              <a:rPr lang="ru-RU" dirty="0" smtClean="0"/>
              <a:t>Таким образом, дети дошкольного возраста при создании определенных условий, при использовании различных форм, методов работы и заинтересованности всех участников педагогического процесса вполне доступно овладевают элементарными знаниями, в результате чего происходит формирование представлений об окружающем мире, который является источником познания и умственного развития детей.</a:t>
            </a:r>
          </a:p>
          <a:p>
            <a:pPr marL="0" indent="0" algn="ctr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4739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5783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«Квест-игра «Мы космические спасатели»»</a:t>
            </a: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>
          <a:xfrm>
            <a:off x="838200" y="822960"/>
            <a:ext cx="10515600" cy="5354003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Дорожная карта: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2007" y="1356537"/>
            <a:ext cx="1585587" cy="1255563"/>
          </a:xfrm>
          <a:prstGeom prst="rect">
            <a:avLst/>
          </a:prstGeom>
        </p:spPr>
      </p:pic>
      <p:sp>
        <p:nvSpPr>
          <p:cNvPr id="6" name="Стрелка вправо 5"/>
          <p:cNvSpPr/>
          <p:nvPr/>
        </p:nvSpPr>
        <p:spPr>
          <a:xfrm>
            <a:off x="6214783" y="1556124"/>
            <a:ext cx="682406" cy="5130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191566" y="1339965"/>
            <a:ext cx="1772194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>
                <a:solidFill>
                  <a:srgbClr val="FF0000"/>
                </a:solidFill>
              </a:rPr>
              <a:t>Задание: «Космические загадки»</a:t>
            </a:r>
          </a:p>
          <a:p>
            <a:r>
              <a:rPr lang="ru-RU" sz="1000" dirty="0"/>
              <a:t>1. Раскинут ковер, рассыпался горох.</a:t>
            </a:r>
          </a:p>
          <a:p>
            <a:r>
              <a:rPr lang="ru-RU" sz="1000" dirty="0"/>
              <a:t>Ни ковра не поднять, ни гороха не собрать. (Звездное небо</a:t>
            </a:r>
            <a:r>
              <a:rPr lang="ru-RU" sz="1000" dirty="0" smtClean="0"/>
              <a:t>)</a:t>
            </a:r>
            <a:endParaRPr lang="ru-RU" sz="1000" dirty="0"/>
          </a:p>
        </p:txBody>
      </p:sp>
      <p:sp>
        <p:nvSpPr>
          <p:cNvPr id="9" name="Стрелка вправо 8"/>
          <p:cNvSpPr/>
          <p:nvPr/>
        </p:nvSpPr>
        <p:spPr>
          <a:xfrm rot="2694395">
            <a:off x="8267736" y="2675275"/>
            <a:ext cx="669881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94391" y="3429000"/>
            <a:ext cx="1883395" cy="1183463"/>
          </a:xfrm>
          <a:prstGeom prst="rect">
            <a:avLst/>
          </a:prstGeom>
        </p:spPr>
      </p:pic>
      <p:sp>
        <p:nvSpPr>
          <p:cNvPr id="11" name="Стрелка вправо 10"/>
          <p:cNvSpPr/>
          <p:nvPr/>
        </p:nvSpPr>
        <p:spPr>
          <a:xfrm rot="18714759" flipH="1" flipV="1">
            <a:off x="8508915" y="5039548"/>
            <a:ext cx="640079" cy="509450"/>
          </a:xfrm>
          <a:prstGeom prst="rightArrow">
            <a:avLst>
              <a:gd name="adj1" fmla="val 50000"/>
              <a:gd name="adj2" fmla="val 4137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9530" y="4981956"/>
            <a:ext cx="1904072" cy="1248629"/>
          </a:xfrm>
          <a:prstGeom prst="rect">
            <a:avLst/>
          </a:prstGeom>
        </p:spPr>
      </p:pic>
      <p:sp>
        <p:nvSpPr>
          <p:cNvPr id="13" name="Стрелка вправо 12"/>
          <p:cNvSpPr/>
          <p:nvPr/>
        </p:nvSpPr>
        <p:spPr>
          <a:xfrm rot="10800000">
            <a:off x="5285335" y="5460274"/>
            <a:ext cx="735336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9930" y="4888712"/>
            <a:ext cx="1755404" cy="1341873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3267" y="3613666"/>
            <a:ext cx="1785024" cy="1127914"/>
          </a:xfrm>
          <a:prstGeom prst="rect">
            <a:avLst/>
          </a:prstGeom>
        </p:spPr>
      </p:pic>
      <p:sp>
        <p:nvSpPr>
          <p:cNvPr id="16" name="Стрелка вправо 15"/>
          <p:cNvSpPr/>
          <p:nvPr/>
        </p:nvSpPr>
        <p:spPr>
          <a:xfrm rot="2825313" flipH="1">
            <a:off x="2117740" y="5205549"/>
            <a:ext cx="705394" cy="50945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59772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 </a:t>
            </a: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18382" y="2862789"/>
            <a:ext cx="1930201" cy="1803828"/>
          </a:xfrm>
          <a:prstGeom prst="rect">
            <a:avLst/>
          </a:prstGeom>
        </p:spPr>
      </p:pic>
      <p:sp>
        <p:nvSpPr>
          <p:cNvPr id="19" name="Стрелка вправо 18"/>
          <p:cNvSpPr/>
          <p:nvPr/>
        </p:nvSpPr>
        <p:spPr>
          <a:xfrm rot="7313088" flipH="1" flipV="1">
            <a:off x="1222479" y="2698657"/>
            <a:ext cx="617578" cy="49421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85267" y="1364399"/>
            <a:ext cx="1546217" cy="1523161"/>
          </a:xfrm>
          <a:prstGeom prst="rect">
            <a:avLst/>
          </a:prstGeom>
        </p:spPr>
      </p:pic>
      <p:sp>
        <p:nvSpPr>
          <p:cNvPr id="23" name="Стрелка вправо 22"/>
          <p:cNvSpPr/>
          <p:nvPr/>
        </p:nvSpPr>
        <p:spPr>
          <a:xfrm>
            <a:off x="3431484" y="1641347"/>
            <a:ext cx="739754" cy="484632"/>
          </a:xfrm>
          <a:prstGeom prst="rightArrow">
            <a:avLst>
              <a:gd name="adj1" fmla="val 55391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5558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</TotalTime>
  <Words>721</Words>
  <Application>Microsoft Office PowerPoint</Application>
  <PresentationFormat>Широкоэкранный</PresentationFormat>
  <Paragraphs>91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Times New Roman</vt:lpstr>
      <vt:lpstr>Тема Office</vt:lpstr>
      <vt:lpstr>Муниципальное бюджетное дошкольное образовательное учреждение «Детский сад «Сказка» с.Сергеевка Партизанского района.</vt:lpstr>
      <vt:lpstr>«Квест-игра «Мы космические спасатели»»</vt:lpstr>
      <vt:lpstr>«Квест-игра «Мы космические спасатели»»</vt:lpstr>
      <vt:lpstr>«Квест-игра «Мы космические спасатели»»</vt:lpstr>
      <vt:lpstr>«Квест-игра «Мы космические спасатели»»</vt:lpstr>
      <vt:lpstr>«Квест-игра «Мы космические спасатели»»</vt:lpstr>
      <vt:lpstr>«Квест-игра «Мы космические спасатели»»</vt:lpstr>
      <vt:lpstr>«Квест-игра «Мы космические спасатели»»</vt:lpstr>
      <vt:lpstr>«Квест-игра «Мы космические спасатели»»</vt:lpstr>
      <vt:lpstr>«Квест-игра «Мы космические спасатели»»</vt:lpstr>
      <vt:lpstr>«Квест-игра «Мы космические спасатели»»</vt:lpstr>
      <vt:lpstr>«Квест-игра «Мы космические спасатели»»</vt:lpstr>
      <vt:lpstr>«Квест-игра «Мы космические спасатели»»</vt:lpstr>
      <vt:lpstr>«Квест-игра «Мы космические спасатели»»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29</cp:revision>
  <dcterms:created xsi:type="dcterms:W3CDTF">2021-04-28T18:37:16Z</dcterms:created>
  <dcterms:modified xsi:type="dcterms:W3CDTF">2022-12-12T12:08:24Z</dcterms:modified>
</cp:coreProperties>
</file>