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D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2CF8C-DB83-45C4-ABBC-B49474F61375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4A744EE-F90B-404A-952B-803662AD38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4354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2CF8C-DB83-45C4-ABBC-B49474F61375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4A744EE-F90B-404A-952B-803662AD38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895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2CF8C-DB83-45C4-ABBC-B49474F61375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4A744EE-F90B-404A-952B-803662AD38F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740065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2CF8C-DB83-45C4-ABBC-B49474F61375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4A744EE-F90B-404A-952B-803662AD38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3822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2CF8C-DB83-45C4-ABBC-B49474F61375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4A744EE-F90B-404A-952B-803662AD38F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662122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2CF8C-DB83-45C4-ABBC-B49474F61375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4A744EE-F90B-404A-952B-803662AD38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01521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2CF8C-DB83-45C4-ABBC-B49474F61375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744EE-F90B-404A-952B-803662AD38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76879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2CF8C-DB83-45C4-ABBC-B49474F61375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744EE-F90B-404A-952B-803662AD38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823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2CF8C-DB83-45C4-ABBC-B49474F61375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744EE-F90B-404A-952B-803662AD38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7181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2CF8C-DB83-45C4-ABBC-B49474F61375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4A744EE-F90B-404A-952B-803662AD38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0877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2CF8C-DB83-45C4-ABBC-B49474F61375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4A744EE-F90B-404A-952B-803662AD38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362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2CF8C-DB83-45C4-ABBC-B49474F61375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4A744EE-F90B-404A-952B-803662AD38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174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2CF8C-DB83-45C4-ABBC-B49474F61375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744EE-F90B-404A-952B-803662AD38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491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2CF8C-DB83-45C4-ABBC-B49474F61375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744EE-F90B-404A-952B-803662AD38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6322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2CF8C-DB83-45C4-ABBC-B49474F61375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744EE-F90B-404A-952B-803662AD38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524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2CF8C-DB83-45C4-ABBC-B49474F61375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4A744EE-F90B-404A-952B-803662AD38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332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2CF8C-DB83-45C4-ABBC-B49474F61375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4A744EE-F90B-404A-952B-803662AD38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0010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  <p:sldLayoutId id="2147483780" r:id="rId13"/>
    <p:sldLayoutId id="2147483781" r:id="rId14"/>
    <p:sldLayoutId id="2147483782" r:id="rId15"/>
    <p:sldLayoutId id="214748378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97893" y="2091519"/>
            <a:ext cx="8915399" cy="2262781"/>
          </a:xfrm>
        </p:spPr>
        <p:txBody>
          <a:bodyPr>
            <a:noAutofit/>
          </a:bodyPr>
          <a:lstStyle/>
          <a:p>
            <a:pPr algn="ctr"/>
            <a:r>
              <a:rPr lang="ru-RU" sz="3600" dirty="0"/>
              <a:t>«Развитие художественно-творческих способностей дошкольников через внедрение продуктивных видов детской деятельности»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Выполнила </a:t>
            </a:r>
          </a:p>
          <a:p>
            <a:r>
              <a:rPr lang="ru-RU" dirty="0" smtClean="0"/>
              <a:t>Миколюк Галина Сергеевна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7979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600" b="1" dirty="0">
                <a:solidFill>
                  <a:srgbClr val="FF0000"/>
                </a:solidFill>
              </a:rPr>
              <a:t>Актуальность. </a:t>
            </a:r>
            <a:r>
              <a:rPr lang="ru-RU" sz="1600" dirty="0"/>
              <a:t>Развитие детского творчества является актуальной проблемой современной педагогики и  ставит перед системой образования основную цель воспитания у подрастающего поколения творческого подхода к преобразованию окружающего мира, активности и самостоятельности мышления, способствующих достижению положительных изменений в жизни общества. Не для кого не секрет, что на занятиях по продуктивным видам деятельности, дети стараются скопировать образец, не стремятся внести в свою работу новшество, отличительную особенность, в общим дети не стремятся проявлять творчество. Мы должны воспитывать у наших детей пытливость, смекалку, инициативу, воображение, фантазию, т.е. качества, которые находят яркое выражение в творчестве детей. Формирование творческой личности – одно из важных задач педагогической теории и практики на современном этапе. Решение ее должно начаться уже в дошкольном детстве. Важный путь педагогического процесса, создающего эмоционально благоприятную обстановку для каждого ребенка  и обеспечивающего его духовное развитие – формирование художественно - творческих способностей у всех детей, воспитывающихся в дошкольных учреждениях.        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Наиболее сложный и наименее разработанный вид деятельности – это творчество. Известно, что детское творчество – явление уникальное. В творческой деятельности взрослых принимают участие ум, (знания, мышление, воображение ), характер ( смелость, настойчивость), чувство ( любовь к красоте, увлечение образом, мыслью). Эти же стороны личности мы должны воспитывать у ребенка для того, чтобы успешно развивать в нем творчество. </a:t>
            </a:r>
          </a:p>
        </p:txBody>
      </p:sp>
    </p:spTree>
    <p:extLst>
      <p:ext uri="{BB962C8B-B14F-4D97-AF65-F5344CB8AC3E}">
        <p14:creationId xmlns:p14="http://schemas.microsoft.com/office/powerpoint/2010/main" val="188276344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600" b="1" dirty="0">
                <a:solidFill>
                  <a:srgbClr val="FF0000"/>
                </a:solidFill>
              </a:rPr>
              <a:t>Цель: </a:t>
            </a:r>
            <a:r>
              <a:rPr lang="ru-RU" sz="1600" dirty="0"/>
              <a:t>Всестороннее развитие творческих способностей через продуктивные виды деятельности.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Для реализации намеченной цели были определены следующие задачи: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1. Развивать эстетическое восприятие (учить видеть разнообразие и красоту формы предметов, сочетание цветов)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2. Развивать образное мышление (можно выделить наглядно-действенное, наглядно-образное, логическое мышление и его свойства: анализ, синтез, умение сравнивать)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3. Развивать воображение, без которого невозможна ни одна художественно-творческая деятельность и которое развивается на основе воспринимаемых образов.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4. Формировать эмоциональное отношение к предметам эстетического характера. Эмоциональное отношение к художественной деятельности-важный фактор формирования у детей творческих способностей и эстетического воспитания.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5. Развивать мелкую моторику рук, координации движений.</a:t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6. Воспитывать самостоятельность, целеустремленность, волевые качества.</a:t>
            </a:r>
          </a:p>
        </p:txBody>
      </p:sp>
    </p:spTree>
    <p:extLst>
      <p:ext uri="{BB962C8B-B14F-4D97-AF65-F5344CB8AC3E}">
        <p14:creationId xmlns:p14="http://schemas.microsoft.com/office/powerpoint/2010/main" val="2290902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360608"/>
            <a:ext cx="8911687" cy="1544392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rgbClr val="FF0000"/>
                </a:solidFill>
              </a:rPr>
              <a:t>Объектом является: </a:t>
            </a:r>
            <a:r>
              <a:rPr lang="ru-RU" sz="1800" dirty="0"/>
              <a:t>Процесс формирования творческих способностей у детей дошкольного возраста.</a:t>
            </a:r>
            <a:br>
              <a:rPr lang="ru-RU" sz="1800" dirty="0"/>
            </a:br>
            <a:r>
              <a:rPr lang="ru-RU" sz="1800" b="1" dirty="0" smtClean="0">
                <a:solidFill>
                  <a:srgbClr val="FF0000"/>
                </a:solidFill>
              </a:rPr>
              <a:t>Предмет</a:t>
            </a:r>
            <a:r>
              <a:rPr lang="ru-RU" sz="1800" b="1" dirty="0">
                <a:solidFill>
                  <a:srgbClr val="FF0000"/>
                </a:solidFill>
              </a:rPr>
              <a:t>: </a:t>
            </a:r>
            <a:r>
              <a:rPr lang="ru-RU" sz="1800" dirty="0"/>
              <a:t>Виды продуктивной деятельности.</a:t>
            </a:r>
            <a:br>
              <a:rPr lang="ru-RU" sz="1800" dirty="0"/>
            </a:br>
            <a:r>
              <a:rPr lang="ru-RU" sz="1800" b="1" dirty="0" smtClean="0">
                <a:solidFill>
                  <a:srgbClr val="FF0000"/>
                </a:solidFill>
              </a:rPr>
              <a:t>Гипотеза</a:t>
            </a:r>
            <a:r>
              <a:rPr lang="ru-RU" sz="1800" b="1" dirty="0">
                <a:solidFill>
                  <a:srgbClr val="FF0000"/>
                </a:solidFill>
              </a:rPr>
              <a:t>: </a:t>
            </a:r>
            <a:r>
              <a:rPr lang="ru-RU" sz="1800" dirty="0"/>
              <a:t>Если процесс работы по продуктивным видам деятельности будет осуществляться в системе различных форм организованной деятельности, то развитие детского творчества будет эффективнее, что улучшит психологическое самочувствие каждого ребенка и позволит успешно подготовить к обучению в школе.</a:t>
            </a:r>
            <a:br>
              <a:rPr lang="ru-RU" sz="1800" dirty="0"/>
            </a:br>
            <a:r>
              <a:rPr lang="ru-RU" sz="1800" b="1" dirty="0" smtClean="0">
                <a:solidFill>
                  <a:srgbClr val="FF0000"/>
                </a:solidFill>
              </a:rPr>
              <a:t>Новизна</a:t>
            </a:r>
            <a:r>
              <a:rPr lang="ru-RU" sz="1800" b="1" dirty="0">
                <a:solidFill>
                  <a:srgbClr val="FF0000"/>
                </a:solidFill>
              </a:rPr>
              <a:t>.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>Введение </a:t>
            </a:r>
            <a:r>
              <a:rPr lang="ru-RU" sz="1800" dirty="0"/>
              <a:t>новых ФГОС к дошкольному образованию диктует обновление содержания и форм работы с детьми. Интеграция образовательных областей является научно-методической основой ФГОС. А продуктивная деятельность связывает, как правило, следующие образовательные области: познание, художественное творчество, коммуникация, социализация, безопасность.</a:t>
            </a:r>
            <a:br>
              <a:rPr lang="ru-RU" sz="1800" dirty="0"/>
            </a:br>
            <a:r>
              <a:rPr lang="ru-RU" sz="1800" b="1" dirty="0" smtClean="0">
                <a:solidFill>
                  <a:srgbClr val="FF0000"/>
                </a:solidFill>
              </a:rPr>
              <a:t>Теоретическая </a:t>
            </a:r>
            <a:r>
              <a:rPr lang="ru-RU" sz="1800" b="1" dirty="0">
                <a:solidFill>
                  <a:srgbClr val="FF0000"/>
                </a:solidFill>
              </a:rPr>
              <a:t>значимость </a:t>
            </a:r>
            <a:r>
              <a:rPr lang="ru-RU" sz="1800" dirty="0"/>
              <a:t>заключается в разработке содержания, форм, методов, которые предусматривают поэтапную организацию образовательной деятельности по продуктивным видам деятельности с целью развития творческих способностей дошкольников.</a:t>
            </a:r>
            <a:br>
              <a:rPr lang="ru-RU" sz="1800" dirty="0"/>
            </a:br>
            <a:r>
              <a:rPr lang="ru-RU" sz="1800" b="1" dirty="0" smtClean="0">
                <a:solidFill>
                  <a:srgbClr val="FF0000"/>
                </a:solidFill>
              </a:rPr>
              <a:t>Практическая </a:t>
            </a:r>
            <a:r>
              <a:rPr lang="ru-RU" sz="1800" b="1" dirty="0">
                <a:solidFill>
                  <a:srgbClr val="FF0000"/>
                </a:solidFill>
              </a:rPr>
              <a:t>значимость </a:t>
            </a:r>
            <a:r>
              <a:rPr lang="ru-RU" sz="1800" dirty="0"/>
              <a:t>заключается в создании условий для эффективной творческой деятельности, разработке  и апробации программы по развитию творческих способностей детей дошкольного возраста в продуктивных видах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16697920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Чтобы деятельность ребенка носила творческий характер, необходимо создавать определенные условия:</a:t>
            </a:r>
            <a:br>
              <a:rPr lang="ru-RU" sz="2800" b="1" dirty="0">
                <a:solidFill>
                  <a:srgbClr val="FF0000"/>
                </a:solidFill>
              </a:rPr>
            </a:br>
            <a:r>
              <a:rPr lang="ru-RU" sz="2800" dirty="0"/>
              <a:t>1. Прежде всего, связь обучения с жизнью ребенка.</a:t>
            </a:r>
            <a:br>
              <a:rPr lang="ru-RU" sz="2800" dirty="0"/>
            </a:br>
            <a:r>
              <a:rPr lang="ru-RU" sz="2800" dirty="0"/>
              <a:t>2. Важно также, чтобы новые знания и умения он мог применить.</a:t>
            </a:r>
            <a:br>
              <a:rPr lang="ru-RU" sz="2800" dirty="0"/>
            </a:br>
            <a:r>
              <a:rPr lang="ru-RU" sz="2800" dirty="0"/>
              <a:t>3. Познание мира должно носить наглядный характер.</a:t>
            </a:r>
            <a:br>
              <a:rPr lang="ru-RU" sz="2800" dirty="0"/>
            </a:br>
            <a:r>
              <a:rPr lang="ru-RU" sz="2800" dirty="0"/>
              <a:t>4. Ребенок должен иметь в своем распоряжении средства для воплощения своего замысла и владеть приемами достижения поставленной цели, а этому его необходимо научить.</a:t>
            </a:r>
          </a:p>
        </p:txBody>
      </p:sp>
    </p:spTree>
    <p:extLst>
      <p:ext uri="{BB962C8B-B14F-4D97-AF65-F5344CB8AC3E}">
        <p14:creationId xmlns:p14="http://schemas.microsoft.com/office/powerpoint/2010/main" val="32172585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61859" y="405169"/>
            <a:ext cx="8911687" cy="1280890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Развитие продуктивной деятельности имеет 2 линии:</a:t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2400" dirty="0"/>
              <a:t>1. Движение к точности (копирование образца).</a:t>
            </a:r>
            <a:br>
              <a:rPr lang="ru-RU" sz="2400" dirty="0"/>
            </a:br>
            <a:r>
              <a:rPr lang="ru-RU" sz="2400" dirty="0"/>
              <a:t>2.  Творческая разработка собственного замысла и его воплощение.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>
                <a:solidFill>
                  <a:srgbClr val="FF0000"/>
                </a:solidFill>
              </a:rPr>
              <a:t>Предполагая ребенку создавать ту или иную вещь, т. е. намечая цель, я использую разные формы ее представленности ребенку: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1.Образец будущего продукта.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2. Частично заданные в самом материале элементы будущего продукта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3. Словесное описание цели или условий, которым должен соответствовать будущий продукт.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75107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 </a:t>
            </a:r>
            <a:r>
              <a:rPr lang="ru-RU" sz="2400" b="1" dirty="0">
                <a:solidFill>
                  <a:srgbClr val="FF0000"/>
                </a:solidFill>
              </a:rPr>
              <a:t>Ожидаемый результат в конце проекта.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- создание системы занятий продуктивной деятельностью.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- развитие в процессе продуктивных видов деятельности творчества, инициативы, самостоятельности.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- формирование способности к самообучению, саморазвитию, самовыражению.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- активное усвоение навыков и умение художественного восприятия и исполнения.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- повышение уровня подготовки к школе.</a:t>
            </a:r>
          </a:p>
        </p:txBody>
      </p:sp>
    </p:spTree>
    <p:extLst>
      <p:ext uri="{BB962C8B-B14F-4D97-AF65-F5344CB8AC3E}">
        <p14:creationId xmlns:p14="http://schemas.microsoft.com/office/powerpoint/2010/main" val="1217293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Знакомство с нетрадиционными техниками рисования.</a:t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Совершенствовать умение в нетрадиционной изобразительной технике отпечатки ладоней. Учить превращать отпечаток ладони в дерево. Развивать воображение, чувство композиции. Продолжать учить детей рисовать пальчиками. Познакомить детей с техникой монотипии. Развивать пространственное мышление. Закреплять умение составлять простые узоры, используя технику печатания.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«Осеннее дерево» (печатание ладошкой)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«</a:t>
            </a:r>
            <a:r>
              <a:rPr lang="ru-RU" sz="2400" dirty="0">
                <a:solidFill>
                  <a:schemeClr val="tx1"/>
                </a:solidFill>
              </a:rPr>
              <a:t>Ветка рябины» (рисование пальчиками)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«</a:t>
            </a:r>
            <a:r>
              <a:rPr lang="ru-RU" sz="2400" dirty="0">
                <a:solidFill>
                  <a:schemeClr val="tx1"/>
                </a:solidFill>
              </a:rPr>
              <a:t>Бабочка» (монотипия)</a:t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«</a:t>
            </a:r>
            <a:r>
              <a:rPr lang="ru-RU" sz="2400" dirty="0">
                <a:solidFill>
                  <a:schemeClr val="tx1"/>
                </a:solidFill>
              </a:rPr>
              <a:t>Цветы в вазе для мамы» (печать печатками по трафарету)</a:t>
            </a:r>
          </a:p>
        </p:txBody>
      </p:sp>
    </p:spTree>
    <p:extLst>
      <p:ext uri="{BB962C8B-B14F-4D97-AF65-F5344CB8AC3E}">
        <p14:creationId xmlns:p14="http://schemas.microsoft.com/office/powerpoint/2010/main" val="2845749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3000">
              <a:srgbClr val="7DDDFF"/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70338" y="2911773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Спасибо</a:t>
            </a:r>
            <a:br>
              <a:rPr lang="ru-RU" sz="6000" b="1" dirty="0" smtClean="0">
                <a:solidFill>
                  <a:srgbClr val="FF0000"/>
                </a:solidFill>
              </a:rPr>
            </a:br>
            <a:r>
              <a:rPr lang="ru-RU" sz="6000" b="1" dirty="0" smtClean="0">
                <a:solidFill>
                  <a:srgbClr val="FF0000"/>
                </a:solidFill>
              </a:rPr>
              <a:t>за</a:t>
            </a:r>
            <a:br>
              <a:rPr lang="ru-RU" sz="6000" b="1" dirty="0" smtClean="0">
                <a:solidFill>
                  <a:srgbClr val="FF0000"/>
                </a:solidFill>
              </a:rPr>
            </a:br>
            <a:r>
              <a:rPr lang="ru-RU" sz="6000" b="1" dirty="0" smtClean="0">
                <a:solidFill>
                  <a:srgbClr val="FF0000"/>
                </a:solidFill>
              </a:rPr>
              <a:t>внимание!!!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235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</TotalTime>
  <Words>892</Words>
  <Application>Microsoft Office PowerPoint</Application>
  <PresentationFormat>Широкоэкранный</PresentationFormat>
  <Paragraphs>11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Century Gothic</vt:lpstr>
      <vt:lpstr>Wingdings 3</vt:lpstr>
      <vt:lpstr>Легкий дым</vt:lpstr>
      <vt:lpstr>«Развитие художественно-творческих способностей дошкольников через внедрение продуктивных видов детской деятельности»</vt:lpstr>
      <vt:lpstr>Актуальность. Развитие детского творчества является актуальной проблемой современной педагогики и  ставит перед системой образования основную цель воспитания у подрастающего поколения творческого подхода к преобразованию окружающего мира, активности и самостоятельности мышления, способствующих достижению положительных изменений в жизни общества. Не для кого не секрет, что на занятиях по продуктивным видам деятельности, дети стараются скопировать образец, не стремятся внести в свою работу новшество, отличительную особенность, в общим дети не стремятся проявлять творчество. Мы должны воспитывать у наших детей пытливость, смекалку, инициативу, воображение, фантазию, т.е. качества, которые находят яркое выражение в творчестве детей. Формирование творческой личности – одно из важных задач педагогической теории и практики на современном этапе. Решение ее должно начаться уже в дошкольном детстве. Важный путь педагогического процесса, создающего эмоционально благоприятную обстановку для каждого ребенка  и обеспечивающего его духовное развитие – формирование художественно - творческих способностей у всех детей, воспитывающихся в дошкольных учреждениях.          Наиболее сложный и наименее разработанный вид деятельности – это творчество. Известно, что детское творчество – явление уникальное. В творческой деятельности взрослых принимают участие ум, (знания, мышление, воображение ), характер ( смелость, настойчивость), чувство ( любовь к красоте, увлечение образом, мыслью). Эти же стороны личности мы должны воспитывать у ребенка для того, чтобы успешно развивать в нем творчество. </vt:lpstr>
      <vt:lpstr>Цель: Всестороннее развитие творческих способностей через продуктивные виды деятельности.  Для реализации намеченной цели были определены следующие задачи:  1. Развивать эстетическое восприятие (учить видеть разнообразие и красоту формы предметов, сочетание цветов)  2. Развивать образное мышление (можно выделить наглядно-действенное, наглядно-образное, логическое мышление и его свойства: анализ, синтез, умение сравнивать)  3. Развивать воображение, без которого невозможна ни одна художественно-творческая деятельность и которое развивается на основе воспринимаемых образов.  4. Формировать эмоциональное отношение к предметам эстетического характера. Эмоциональное отношение к художественной деятельности-важный фактор формирования у детей творческих способностей и эстетического воспитания.  5. Развивать мелкую моторику рук, координации движений.  6. Воспитывать самостоятельность, целеустремленность, волевые качества.</vt:lpstr>
      <vt:lpstr>Объектом является: Процесс формирования творческих способностей у детей дошкольного возраста. Предмет: Виды продуктивной деятельности. Гипотеза: Если процесс работы по продуктивным видам деятельности будет осуществляться в системе различных форм организованной деятельности, то развитие детского творчества будет эффективнее, что улучшит психологическое самочувствие каждого ребенка и позволит успешно подготовить к обучению в школе. Новизна.  Введение новых ФГОС к дошкольному образованию диктует обновление содержания и форм работы с детьми. Интеграция образовательных областей является научно-методической основой ФГОС. А продуктивная деятельность связывает, как правило, следующие образовательные области: познание, художественное творчество, коммуникация, социализация, безопасность. Теоретическая значимость заключается в разработке содержания, форм, методов, которые предусматривают поэтапную организацию образовательной деятельности по продуктивным видам деятельности с целью развития творческих способностей дошкольников. Практическая значимость заключается в создании условий для эффективной творческой деятельности, разработке  и апробации программы по развитию творческих способностей детей дошкольного возраста в продуктивных видах деятельности.</vt:lpstr>
      <vt:lpstr>Чтобы деятельность ребенка носила творческий характер, необходимо создавать определенные условия: 1. Прежде всего, связь обучения с жизнью ребенка. 2. Важно также, чтобы новые знания и умения он мог применить. 3. Познание мира должно носить наглядный характер. 4. Ребенок должен иметь в своем распоряжении средства для воплощения своего замысла и владеть приемами достижения поставленной цели, а этому его необходимо научить.</vt:lpstr>
      <vt:lpstr>Развитие продуктивной деятельности имеет 2 линии: 1. Движение к точности (копирование образца). 2.  Творческая разработка собственного замысла и его воплощение.  Предполагая ребенку создавать ту или иную вещь, т. е. намечая цель, я использую разные формы ее представленности ребенку:  1.Образец будущего продукта.  2. Частично заданные в самом материале элементы будущего продукта  3. Словесное описание цели или условий, которым должен соответствовать будущий продукт.   </vt:lpstr>
      <vt:lpstr> Ожидаемый результат в конце проекта.  - создание системы занятий продуктивной деятельностью.  - развитие в процессе продуктивных видов деятельности творчества, инициативы, самостоятельности.  - формирование способности к самообучению, саморазвитию, самовыражению.  - активное усвоение навыков и умение художественного восприятия и исполнения.  - повышение уровня подготовки к школе.</vt:lpstr>
      <vt:lpstr>Знакомство с нетрадиционными техниками рисования. Совершенствовать умение в нетрадиционной изобразительной технике отпечатки ладоней. Учить превращать отпечаток ладони в дерево. Развивать воображение, чувство композиции. Продолжать учить детей рисовать пальчиками. Познакомить детей с техникой монотипии. Развивать пространственное мышление. Закреплять умение составлять простые узоры, используя технику печатания. «Осеннее дерево» (печатание ладошкой) «Ветка рябины» (рисование пальчиками) «Бабочка» (монотипия) «Цветы в вазе для мамы» (печать печатками по трафарету)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«Развитие художественно-творческих способностей дошкольников через внедрение продуктивных видов детской деятельности»</dc:title>
  <dc:creator>Галина Сергеевна</dc:creator>
  <cp:lastModifiedBy>Пользователь Windows</cp:lastModifiedBy>
  <cp:revision>3</cp:revision>
  <dcterms:created xsi:type="dcterms:W3CDTF">2016-03-27T11:52:00Z</dcterms:created>
  <dcterms:modified xsi:type="dcterms:W3CDTF">2022-12-12T10:00:40Z</dcterms:modified>
</cp:coreProperties>
</file>