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29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973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61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1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1" y="3869636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1650">
                <a:solidFill>
                  <a:srgbClr val="FFFFFF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1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633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189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54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65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1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727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508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833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12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10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72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27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29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60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1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356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69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1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23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9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09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5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EDAD5-B8FD-4098-9992-42B957967072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1CD26-0976-4CF6-A856-AD2596781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94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1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2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30"/>
            <a:ext cx="2329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9" y="6223830"/>
            <a:ext cx="4717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2" y="6223830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244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accent1"/>
        </a:buClr>
        <a:buSzPct val="80000"/>
        <a:buFont typeface="Corbel" pitchFamily="34" charset="0"/>
        <a:buChar char="•"/>
        <a:defRPr sz="165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5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35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544" y="4221088"/>
            <a:ext cx="2032000" cy="203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1000" y1="56250" x2="73444" y2="60500"/>
                        <a14:foregroundMark x1="38000" y1="64625" x2="64111" y2="64125"/>
                        <a14:foregroundMark x1="31444" y1="42375" x2="29000" y2="16125"/>
                        <a14:foregroundMark x1="47333" y1="55875" x2="69889" y2="20250"/>
                        <a14:foregroundMark x1="70889" y1="69250" x2="81222" y2="45750"/>
                        <a14:foregroundMark x1="63444" y1="81875" x2="19667" y2="6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1" y="476672"/>
            <a:ext cx="2025225" cy="18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00" r="96250">
                        <a14:backgroundMark x1="30833" y1="87778" x2="51458" y2="981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730" y="4361273"/>
            <a:ext cx="3519270" cy="19795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67" b="90000" l="5333" r="99222">
                        <a14:foregroundMark x1="44778" y1="49556" x2="51222" y2="32889"/>
                        <a14:foregroundMark x1="62000" y1="45889" x2="62667" y2="29333"/>
                        <a14:foregroundMark x1="37889" y1="40222" x2="75889" y2="40667"/>
                        <a14:foregroundMark x1="44111" y1="64889" x2="66333" y2="59222"/>
                        <a14:foregroundMark x1="78889" y1="21889" x2="88000" y2="6889"/>
                        <a14:foregroundMark x1="87111" y1="30444" x2="90000" y2="9333"/>
                        <a14:foregroundMark x1="71333" y1="5667" x2="75556" y2="19444"/>
                        <a14:foregroundMark x1="94889" y1="21778" x2="95444" y2="6000"/>
                        <a14:foregroundMark x1="87444" y1="17556" x2="80667" y2="12556"/>
                        <a14:foregroundMark x1="74778" y1="20444" x2="70667" y2="7111"/>
                        <a14:foregroundMark x1="74667" y1="21778" x2="68778" y2="4444"/>
                        <a14:foregroundMark x1="97333" y1="24111" x2="97889" y2="5333"/>
                        <a14:backgroundMark x1="10778" y1="78556" x2="60333" y2="8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0160" y="1617666"/>
            <a:ext cx="2736304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226" y="436408"/>
            <a:ext cx="2030204" cy="26756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482" y="3861048"/>
            <a:ext cx="2249488" cy="22494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281" b="9625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4193" y="1061556"/>
            <a:ext cx="2056165" cy="315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31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Тема Office</vt:lpstr>
      <vt:lpstr>Базис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1</cp:revision>
  <dcterms:created xsi:type="dcterms:W3CDTF">2022-12-12T06:58:56Z</dcterms:created>
  <dcterms:modified xsi:type="dcterms:W3CDTF">2022-12-12T06:59:07Z</dcterms:modified>
</cp:coreProperties>
</file>