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2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1E9E61-14C5-CB0E-9301-930E71E221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2FD5B9F-06B0-A119-4909-EEC0A50FB9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A41009A-41E5-5540-F610-2D75EA075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0C2E0-6D31-4556-BC67-3D804A4B7EBB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4E6CBF-0FA2-CE8F-413E-C637DE427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4642748-1A66-09B4-C6BD-5E4DCE8EA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8EE6-935B-4FFA-8C22-9AF8FD9441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394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6AEB23-05A9-3198-820F-92B1AC5FF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E12E4B4-A4B2-6658-7AC9-42B5A0685D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1AA2EC-3215-31F3-E1DE-0AC306715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0C2E0-6D31-4556-BC67-3D804A4B7EBB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7CE5E8-DD53-92F1-01A8-AFAC8F2B1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450CEA-8D31-14EF-2A5A-AD996D0A3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8EE6-935B-4FFA-8C22-9AF8FD9441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954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AD64E28-6EDB-251E-4489-7371448E91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B7622AA-982B-D114-E9FB-75E32F8656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B01938-FA2A-6D8E-FAB5-3AFA211AC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0C2E0-6D31-4556-BC67-3D804A4B7EBB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DB2DF76-C832-7573-A580-D85E13337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465C577-CE61-0511-BCF2-D76640DE7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8EE6-935B-4FFA-8C22-9AF8FD9441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55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ABF69C-882F-1B8B-7BE2-176F61DD0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08DB11-1354-C2EA-B70E-F604F556D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72F3650-6526-0AF4-1BD3-D4C3FFAA7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0C2E0-6D31-4556-BC67-3D804A4B7EBB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95CC45-1472-322A-9103-120A030B3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2D707E5-9F0A-CF46-C8C9-D8CC6459F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8EE6-935B-4FFA-8C22-9AF8FD9441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96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7A6EF9-B721-EFAE-F244-3120D6C26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44E37DE-5001-2C12-6517-327079E8CE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1448D1B-A2A6-9B12-0BA0-B737D1B70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0C2E0-6D31-4556-BC67-3D804A4B7EBB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9382BD-29EF-9901-C8AF-8DBFDEBDB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8C3891D-664D-0D84-3F7D-7AA281C6C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8EE6-935B-4FFA-8C22-9AF8FD9441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042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D35D46-C3B1-4B8F-FB96-AA49C8360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B02D8C-9910-BAD1-2858-C5859E10C8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F7BE268-B5CE-C9AE-E80B-C4EAECFF53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09132C4-993C-7724-5854-0CBBCB0EA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0C2E0-6D31-4556-BC67-3D804A4B7EBB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6BF655A-798F-F895-9065-0E107A1ED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3DD355F-CA8E-6617-2D4D-A99519973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8EE6-935B-4FFA-8C22-9AF8FD9441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354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EA6545-C0B2-68AB-9B51-8D7BA97B0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A863A4B-A5C1-E325-EACF-8C8C036EA8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12D5058-42C6-926D-DB81-9C8709E8D0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CC46EBB-5182-B12A-D4DC-2022D5E457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B403B27-DC9B-00DD-CC98-BA818446D7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40510A5-A90D-5E25-BCB9-90318A8F2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0C2E0-6D31-4556-BC67-3D804A4B7EBB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60573EA-BDCA-1216-C211-A9D65E0E5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BBBA80F-6F93-BCB0-1310-9D6964F53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8EE6-935B-4FFA-8C22-9AF8FD9441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94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9326EA-D02C-7FB6-71F7-34615DB0D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1CE8E75-B9E0-5176-FF41-50C0887F7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0C2E0-6D31-4556-BC67-3D804A4B7EBB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9801881-DEEA-35F7-747F-ED03C9C65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DA69E22-97FB-9DB6-5455-D996C8E07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8EE6-935B-4FFA-8C22-9AF8FD9441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059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E93BE20-C014-893F-E65F-6558CA018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0C2E0-6D31-4556-BC67-3D804A4B7EBB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45E199E-1BA9-8CE0-A4EF-11341C2CE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F936503-CCCC-56E7-3778-4AA83DEA1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8EE6-935B-4FFA-8C22-9AF8FD9441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88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394281-FF5A-BE8B-9F2C-F343B6325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0435F3C-A2A3-B052-4699-8EF7318167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31BC4E6-E479-F7CC-78D2-A128B35B8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C8F3688-43B5-18D4-B289-2B3D6FF79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0C2E0-6D31-4556-BC67-3D804A4B7EBB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9BC4716-5B29-E472-3646-746BA20C8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482F358-1B93-E9C1-1D1D-F7AF0E107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8EE6-935B-4FFA-8C22-9AF8FD9441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412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783F47-CB16-7FA1-4A22-876049CF1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BF1D76E-3D1F-2B59-8D8C-7751FC0C3A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2930C58-A481-BBFB-91A1-CB41D3138B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DBE514A-E4FC-B5CC-E021-5B02A5818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0C2E0-6D31-4556-BC67-3D804A4B7EBB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A1F7A79-77E3-3E3B-9B73-7ADB3BBB3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A49C62B-EDD0-07B3-FD63-7829B7237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8EE6-935B-4FFA-8C22-9AF8FD9441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399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7000">
              <a:srgbClr val="7030A0"/>
            </a:gs>
            <a:gs pos="66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AA2403-8214-1F7F-0486-CDEF0475A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B6A892A-782A-E29D-09E6-7D529E0331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A486DE-0F63-CDD5-B5D1-03CC49DC4D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0C2E0-6D31-4556-BC67-3D804A4B7EBB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54CE20-A6C1-CFF4-5557-27071F3AA0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908EF8-1C75-1A60-B167-9FA1FC215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C8EE6-935B-4FFA-8C22-9AF8FD9441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099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4A69C0F-A722-F33F-D2B5-2C0C5F280A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82" t="23062" r="8694" b="22081"/>
          <a:stretch/>
        </p:blipFill>
        <p:spPr>
          <a:xfrm>
            <a:off x="4359729" y="212271"/>
            <a:ext cx="5894614" cy="3794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B4EF012-CC18-3577-0F43-AC879777BCB9}"/>
              </a:ext>
            </a:extLst>
          </p:cNvPr>
          <p:cNvSpPr txBox="1"/>
          <p:nvPr/>
        </p:nvSpPr>
        <p:spPr>
          <a:xfrm>
            <a:off x="2664637" y="4463706"/>
            <a:ext cx="758970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cs typeface="Aharoni" panose="02010803020104030203" pitchFamily="2" charset="-79"/>
              </a:rPr>
              <a:t>Русская народная песня </a:t>
            </a:r>
          </a:p>
          <a:p>
            <a:pPr algn="ctr"/>
            <a:r>
              <a:rPr lang="ru-RU" sz="5400" b="1" dirty="0">
                <a:solidFill>
                  <a:srgbClr val="FF0000"/>
                </a:solidFill>
                <a:cs typeface="Aharoni" panose="02010803020104030203" pitchFamily="2" charset="-79"/>
              </a:rPr>
              <a:t>«Во Кузнице»</a:t>
            </a:r>
          </a:p>
        </p:txBody>
      </p:sp>
    </p:spTree>
    <p:extLst>
      <p:ext uri="{BB962C8B-B14F-4D97-AF65-F5344CB8AC3E}">
        <p14:creationId xmlns:p14="http://schemas.microsoft.com/office/powerpoint/2010/main" val="1718290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B131B0D-41C0-9130-EE20-E563147A7F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329"/>
            <a:ext cx="4079930" cy="348154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A298EE4-9601-14F7-6ED5-F482E4D890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4732" y="277095"/>
            <a:ext cx="4087612" cy="348154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63E01DC-4EF1-3BEE-04E0-EE3FC0448F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9575" y="162795"/>
            <a:ext cx="4087612" cy="348154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01971ED-2FC1-2AD5-0BCB-D55C7E481F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4" y="3369026"/>
            <a:ext cx="3357968" cy="280317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3105B6F-8BE3-F28D-BCA9-9232894C3B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158" y="3696309"/>
            <a:ext cx="2917804" cy="226129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7DEAE0D-E348-5663-2487-DEB64E6166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3695142"/>
            <a:ext cx="2995218" cy="231779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04CE101-44A2-4C02-4324-882EFB73FD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74268" y="3714798"/>
            <a:ext cx="2995218" cy="2317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175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7000">
              <a:srgbClr val="7030A0"/>
            </a:gs>
            <a:gs pos="79000">
              <a:srgbClr val="00B0F0"/>
            </a:gs>
            <a:gs pos="92000">
              <a:srgbClr val="7030A0"/>
            </a:gs>
            <a:gs pos="25000">
              <a:schemeClr val="accent1">
                <a:lumMod val="45000"/>
                <a:lumOff val="55000"/>
              </a:schemeClr>
            </a:gs>
            <a:gs pos="46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08F5DFD-614E-9C93-6A08-EDA8A676C8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888" y="222980"/>
            <a:ext cx="2836337" cy="220142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9537D0F-34A8-438D-0210-9DECCB779A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252" y="136557"/>
            <a:ext cx="2914141" cy="226181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9E47040-09A4-90AE-BF71-7B488313FA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0011" y="110522"/>
            <a:ext cx="2914141" cy="226181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712AFE3-A689-48A2-8CB4-8EC1CDB38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2616" y="76169"/>
            <a:ext cx="2914141" cy="226181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01D750D-1F8B-6A30-D418-BE0CE0501C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5570" y="4503059"/>
            <a:ext cx="2914141" cy="226181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3F65D5C-D039-1331-085F-C20C52EC7F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84" y="2689981"/>
            <a:ext cx="2914141" cy="226181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394008E-4D6A-0C0A-9441-00FCC764FF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5089" y="2563402"/>
            <a:ext cx="2914141" cy="226181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6EADEDC-6B88-AEFC-4B41-D664F2213B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40" y="2563402"/>
            <a:ext cx="2914141" cy="226181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F10F411-C93C-587B-9C44-9FDF8659BB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9872" y="2597755"/>
            <a:ext cx="2914141" cy="226181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545B756-0D77-E655-666C-4624398F21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9109" y="4470946"/>
            <a:ext cx="2914141" cy="226181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62919B1-A910-E691-4AC5-C401A65CC4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1682" y="3117830"/>
            <a:ext cx="4596200" cy="3922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23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B98EA6-EFAC-32BD-4DAF-5D867AB0FF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566" y="0"/>
            <a:ext cx="91468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139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EB18C7F-C515-592E-1B41-3DBD1E63ED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90" y="0"/>
            <a:ext cx="102910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716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36470D6-1D51-2BE0-89D8-4E90CF4AE4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542" y="32656"/>
            <a:ext cx="9100457" cy="6825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35350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1452ED8-4CA0-1D76-7D76-AAED1BABB2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0887" y="82085"/>
            <a:ext cx="3869870" cy="6693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851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B066E01-93F0-ACE6-0D8C-1BE759FA5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168" y="0"/>
            <a:ext cx="495566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5BBB2F0-0D76-B440-A9B0-78F9FD54C4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4883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7</Words>
  <Application>Microsoft Office PowerPoint</Application>
  <PresentationFormat>Широкоэкранный</PresentationFormat>
  <Paragraphs>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георгий кирдеев</dc:creator>
  <cp:lastModifiedBy>георгий кирдеев</cp:lastModifiedBy>
  <cp:revision>11</cp:revision>
  <dcterms:created xsi:type="dcterms:W3CDTF">2022-11-15T18:08:34Z</dcterms:created>
  <dcterms:modified xsi:type="dcterms:W3CDTF">2022-12-12T08:45:57Z</dcterms:modified>
</cp:coreProperties>
</file>