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6" r:id="rId3"/>
    <p:sldId id="260" r:id="rId4"/>
    <p:sldId id="261" r:id="rId5"/>
    <p:sldId id="262" r:id="rId6"/>
    <p:sldId id="263" r:id="rId7"/>
    <p:sldId id="266" r:id="rId8"/>
    <p:sldId id="267" r:id="rId9"/>
    <p:sldId id="268" r:id="rId10"/>
    <p:sldId id="269" r:id="rId11"/>
    <p:sldId id="273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pPr/>
              <a:t>12/12/2022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pPr/>
              <a:t>12/12/2022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12/12/2022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587829"/>
            <a:ext cx="7766936" cy="3814354"/>
          </a:xfrm>
        </p:spPr>
        <p:txBody>
          <a:bodyPr/>
          <a:lstStyle/>
          <a:p>
            <a:pPr algn="ctr"/>
            <a:r>
              <a:rPr lang="ru-RU" dirty="0" smtClean="0"/>
              <a:t>«</a:t>
            </a:r>
            <a:r>
              <a:rPr lang="ru-RU" dirty="0" err="1" smtClean="0"/>
              <a:t>СанПин</a:t>
            </a:r>
            <a:r>
              <a:rPr lang="ru-RU" dirty="0" smtClean="0"/>
              <a:t> для детских садов в 2022 </a:t>
            </a:r>
            <a:r>
              <a:rPr lang="ru-RU" dirty="0" err="1" smtClean="0"/>
              <a:t>году:последние</a:t>
            </a:r>
            <a:r>
              <a:rPr lang="ru-RU" dirty="0" smtClean="0"/>
              <a:t> нововведения»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55771" y="5159829"/>
            <a:ext cx="3918232" cy="1136468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 smtClean="0"/>
              <a:t>                               </a:t>
            </a:r>
            <a:r>
              <a:rPr lang="ru-RU" dirty="0" smtClean="0">
                <a:solidFill>
                  <a:schemeClr val="tx1"/>
                </a:solidFill>
              </a:rPr>
              <a:t>Выполнили:</a:t>
            </a:r>
          </a:p>
          <a:p>
            <a:r>
              <a:rPr lang="ru-RU" dirty="0" err="1" smtClean="0">
                <a:solidFill>
                  <a:schemeClr val="tx1"/>
                </a:solidFill>
              </a:rPr>
              <a:t>Белянская</a:t>
            </a:r>
            <a:r>
              <a:rPr lang="ru-RU" dirty="0" smtClean="0">
                <a:solidFill>
                  <a:schemeClr val="tx1"/>
                </a:solidFill>
              </a:rPr>
              <a:t> И.А.</a:t>
            </a:r>
          </a:p>
          <a:p>
            <a:r>
              <a:rPr lang="ru-RU" dirty="0" err="1" smtClean="0">
                <a:solidFill>
                  <a:schemeClr val="tx1"/>
                </a:solidFill>
              </a:rPr>
              <a:t>Цыбулина</a:t>
            </a:r>
            <a:r>
              <a:rPr lang="ru-RU" dirty="0" smtClean="0">
                <a:solidFill>
                  <a:schemeClr val="tx1"/>
                </a:solidFill>
              </a:rPr>
              <a:t> Ю.В.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89960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9382" y="394855"/>
            <a:ext cx="11741727" cy="6213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711279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769326"/>
            <a:ext cx="8596668" cy="2050868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БЛАГОДАРИМ ЗА ВНИМАНИЕ!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xmlns="" val="2030991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1417" y="627018"/>
            <a:ext cx="7732586" cy="1423851"/>
          </a:xfrm>
        </p:spPr>
        <p:txBody>
          <a:bodyPr/>
          <a:lstStyle/>
          <a:p>
            <a:pPr algn="l"/>
            <a:r>
              <a:rPr lang="ru-RU" dirty="0" smtClean="0"/>
              <a:t>Что такое </a:t>
            </a:r>
            <a:r>
              <a:rPr lang="ru-RU" dirty="0" err="1" smtClean="0"/>
              <a:t>СанПин</a:t>
            </a:r>
            <a:r>
              <a:rPr lang="en-US" dirty="0"/>
              <a:t>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2612571"/>
            <a:ext cx="7766936" cy="3566160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Санитарные правила и нормы, или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СанПины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стандарты, которые обеспечивают санитарно-эпидемиологическое благополучие людей. Они направлены на сохранение и укрепление здоровья человека,  на улучшение качества жизни.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0324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ВАЖНО! Основные правки, вступившие в силу </a:t>
            </a:r>
            <a:r>
              <a:rPr lang="ru-RU" dirty="0" err="1" smtClean="0"/>
              <a:t>СанПин</a:t>
            </a:r>
            <a:r>
              <a:rPr lang="ru-RU" dirty="0" smtClean="0"/>
              <a:t> для детских садов в 2022году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8011" y="2302715"/>
            <a:ext cx="8856164" cy="3597183"/>
          </a:xfrm>
        </p:spPr>
      </p:pic>
    </p:spTree>
    <p:extLst>
      <p:ext uri="{BB962C8B-B14F-4D97-AF65-F5344CB8AC3E}">
        <p14:creationId xmlns:p14="http://schemas.microsoft.com/office/powerpoint/2010/main" xmlns="" val="1136572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110342"/>
            <a:ext cx="8596668" cy="820057"/>
          </a:xfrm>
        </p:spPr>
        <p:txBody>
          <a:bodyPr/>
          <a:lstStyle/>
          <a:p>
            <a:r>
              <a:rPr lang="ru-RU" dirty="0" smtClean="0"/>
              <a:t>Требования к территории  садика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3789" y="2403566"/>
            <a:ext cx="8781285" cy="3226525"/>
          </a:xfrm>
        </p:spPr>
      </p:pic>
    </p:spTree>
    <p:extLst>
      <p:ext uri="{BB962C8B-B14F-4D97-AF65-F5344CB8AC3E}">
        <p14:creationId xmlns:p14="http://schemas.microsoft.com/office/powerpoint/2010/main" xmlns="" val="29664160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Распорядок дня и время работы воспитателя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7862" y="1930399"/>
            <a:ext cx="8923337" cy="4158673"/>
          </a:xfrm>
        </p:spPr>
      </p:pic>
    </p:spTree>
    <p:extLst>
      <p:ext uri="{BB962C8B-B14F-4D97-AF65-F5344CB8AC3E}">
        <p14:creationId xmlns:p14="http://schemas.microsoft.com/office/powerpoint/2010/main" xmlns="" val="30433712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Температурный режим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7863" y="1766455"/>
            <a:ext cx="9027246" cy="4426527"/>
          </a:xfrm>
        </p:spPr>
      </p:pic>
    </p:spTree>
    <p:extLst>
      <p:ext uri="{BB962C8B-B14F-4D97-AF65-F5344CB8AC3E}">
        <p14:creationId xmlns:p14="http://schemas.microsoft.com/office/powerpoint/2010/main" xmlns="" val="22840815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Моющие и дезинфицирующие средства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7863" y="2299063"/>
            <a:ext cx="8688206" cy="3422468"/>
          </a:xfrm>
        </p:spPr>
      </p:pic>
    </p:spTree>
    <p:extLst>
      <p:ext uri="{BB962C8B-B14F-4D97-AF65-F5344CB8AC3E}">
        <p14:creationId xmlns:p14="http://schemas.microsoft.com/office/powerpoint/2010/main" xmlns="" val="4018357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1887" y="609600"/>
            <a:ext cx="9287690" cy="1320800"/>
          </a:xfrm>
        </p:spPr>
        <p:txBody>
          <a:bodyPr/>
          <a:lstStyle/>
          <a:p>
            <a:r>
              <a:rPr lang="ru-RU" dirty="0" smtClean="0"/>
              <a:t>Обзор изменений в работе детского сада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1887" y="1685109"/>
            <a:ext cx="9078684" cy="4228827"/>
          </a:xfrm>
        </p:spPr>
      </p:pic>
    </p:spTree>
    <p:extLst>
      <p:ext uri="{BB962C8B-B14F-4D97-AF65-F5344CB8AC3E}">
        <p14:creationId xmlns:p14="http://schemas.microsoft.com/office/powerpoint/2010/main" xmlns="" val="11575112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7818" y="436418"/>
            <a:ext cx="11720946" cy="6109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68472274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108</TotalTime>
  <Words>94</Words>
  <Application>Microsoft Office PowerPoint</Application>
  <PresentationFormat>Произвольный</PresentationFormat>
  <Paragraphs>13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«СанПин для детских садов в 2022 году:последние нововведения»</vt:lpstr>
      <vt:lpstr>Что такое СанПин?</vt:lpstr>
      <vt:lpstr>ВАЖНО! Основные правки, вступившие в силу СанПин для детских садов в 2022году</vt:lpstr>
      <vt:lpstr>Требования к территории  садика</vt:lpstr>
      <vt:lpstr>Распорядок дня и время работы воспитателя</vt:lpstr>
      <vt:lpstr>Температурный режим</vt:lpstr>
      <vt:lpstr>Моющие и дезинфицирующие средства</vt:lpstr>
      <vt:lpstr>Обзор изменений в работе детского сада</vt:lpstr>
      <vt:lpstr>Слайд 9</vt:lpstr>
      <vt:lpstr>Слайд 10</vt:lpstr>
      <vt:lpstr>БЛАГОДАРИМ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СанПин?</dc:title>
  <dc:creator>User</dc:creator>
  <cp:lastModifiedBy>User</cp:lastModifiedBy>
  <cp:revision>11</cp:revision>
  <dcterms:created xsi:type="dcterms:W3CDTF">2022-02-19T19:06:34Z</dcterms:created>
  <dcterms:modified xsi:type="dcterms:W3CDTF">2022-12-12T20:15:32Z</dcterms:modified>
</cp:coreProperties>
</file>