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1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-22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18158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305470"/>
      </p:ext>
    </p:extLst>
  </p:cSld>
  <p:clrMapOvr>
    <a:masterClrMapping/>
  </p:clrMapOvr>
  <p:transition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603634"/>
      </p:ext>
    </p:extLst>
  </p:cSld>
  <p:clrMapOvr>
    <a:masterClrMapping/>
  </p:clrMapOvr>
  <p:transition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444036"/>
      </p:ext>
    </p:extLst>
  </p:cSld>
  <p:clrMapOvr>
    <a:masterClrMapping/>
  </p:clrMapOvr>
  <p:transition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564615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596689"/>
      </p:ext>
    </p:extLst>
  </p:cSld>
  <p:clrMapOvr>
    <a:masterClrMapping/>
  </p:clrMapOvr>
  <p:transition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278147"/>
      </p:ext>
    </p:extLst>
  </p:cSld>
  <p:clrMapOvr>
    <a:masterClrMapping/>
  </p:clrMapOvr>
  <p:transition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141114"/>
      </p:ext>
    </p:extLst>
  </p:cSld>
  <p:clrMapOvr>
    <a:masterClrMapping/>
  </p:clrMapOvr>
  <p:transition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213159"/>
      </p:ext>
    </p:extLst>
  </p:cSld>
  <p:clrMapOvr>
    <a:masterClrMapping/>
  </p:clrMapOvr>
  <p:transition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80486211"/>
      </p:ext>
    </p:extLst>
  </p:cSld>
  <p:clrMapOvr>
    <a:masterClrMapping/>
  </p:clrMapOvr>
  <p:transition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69183449"/>
      </p:ext>
    </p:extLst>
  </p:cSld>
  <p:clrMapOvr>
    <a:masterClrMapping/>
  </p:clrMapOvr>
  <p:transition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E691481-6306-4EA3-91EA-3AA14E827E6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52CC800-C767-4565-988E-C65BBE28EF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960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blinds dir="vert"/>
  </p:transition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0693" y="319490"/>
            <a:ext cx="9440034" cy="1484906"/>
          </a:xfrm>
        </p:spPr>
        <p:txBody>
          <a:bodyPr>
            <a:normAutofit fontScale="90000"/>
          </a:bodyPr>
          <a:lstStyle/>
          <a:p>
            <a:r>
              <a:rPr lang="en-US" dirty="0"/>
              <a:t>schools around the world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0693" y="5894024"/>
            <a:ext cx="9440034" cy="6279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0352" y="2049136"/>
            <a:ext cx="3500715" cy="339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013957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280" y="153026"/>
            <a:ext cx="4669500" cy="6561755"/>
          </a:xfrm>
        </p:spPr>
      </p:pic>
    </p:spTree>
    <p:extLst>
      <p:ext uri="{BB962C8B-B14F-4D97-AF65-F5344CB8AC3E}">
        <p14:creationId xmlns:p14="http://schemas.microsoft.com/office/powerpoint/2010/main" val="404060337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066" y="134491"/>
            <a:ext cx="4715220" cy="6541757"/>
          </a:xfrm>
        </p:spPr>
      </p:pic>
    </p:spTree>
    <p:extLst>
      <p:ext uri="{BB962C8B-B14F-4D97-AF65-F5344CB8AC3E}">
        <p14:creationId xmlns:p14="http://schemas.microsoft.com/office/powerpoint/2010/main" val="229117064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229" y="121186"/>
            <a:ext cx="4957590" cy="6657486"/>
          </a:xfrm>
        </p:spPr>
      </p:pic>
    </p:spTree>
    <p:extLst>
      <p:ext uri="{BB962C8B-B14F-4D97-AF65-F5344CB8AC3E}">
        <p14:creationId xmlns:p14="http://schemas.microsoft.com/office/powerpoint/2010/main" val="310595678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591" y="287460"/>
            <a:ext cx="4715218" cy="6417333"/>
          </a:xfrm>
        </p:spPr>
      </p:pic>
    </p:spTree>
    <p:extLst>
      <p:ext uri="{BB962C8B-B14F-4D97-AF65-F5344CB8AC3E}">
        <p14:creationId xmlns:p14="http://schemas.microsoft.com/office/powerpoint/2010/main" val="702175526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49</TotalTime>
  <Words>4</Words>
  <Application>Microsoft Office PowerPoint</Application>
  <PresentationFormat>Произвольный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Crop</vt:lpstr>
      <vt:lpstr>schools around the world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schools around the world</dc:title>
  <dc:creator>Максим</dc:creator>
  <cp:lastModifiedBy>Наталья</cp:lastModifiedBy>
  <cp:revision>8</cp:revision>
  <dcterms:created xsi:type="dcterms:W3CDTF">2021-12-07T10:57:16Z</dcterms:created>
  <dcterms:modified xsi:type="dcterms:W3CDTF">2022-12-12T00:40:46Z</dcterms:modified>
</cp:coreProperties>
</file>