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06" r:id="rId1"/>
  </p:sldMasterIdLst>
  <p:sldIdLst>
    <p:sldId id="258" r:id="rId2"/>
    <p:sldId id="259" r:id="rId3"/>
    <p:sldId id="260" r:id="rId4"/>
    <p:sldId id="256" r:id="rId5"/>
    <p:sldId id="257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3F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55" autoAdjust="0"/>
    <p:restoredTop sz="94660"/>
  </p:normalViewPr>
  <p:slideViewPr>
    <p:cSldViewPr snapToGrid="0">
      <p:cViewPr varScale="1">
        <p:scale>
          <a:sx n="67" d="100"/>
          <a:sy n="67" d="100"/>
        </p:scale>
        <p:origin x="12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6EC5F3-539B-4BDE-5B03-AE1906B3C3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255A002-873B-2DED-064A-64FA6FF147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2002690-75F0-4681-8094-78D52D056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FA23-1E46-45D7-A47B-915A93D322D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12/12/2022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505F488-828F-43A3-678B-CD8027503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1623958-9F58-A2F9-2F71-038204981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D12B-122C-432D-8545-AC42B93F0DA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124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02079E-1F23-ED93-3B5A-FA00652EFF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0A86158-71EB-92DC-51AC-B65D823B6A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42938DE-1875-90E8-3DC8-999CF02F7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FA23-1E46-45D7-A47B-915A93D322D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12/12/2022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1CC804B-1110-65A0-EBCC-D949DF331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B41B1EA-5418-4BAF-0307-16FB05199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D12B-122C-432D-8545-AC42B93F0DA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453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D0CE3B4-7940-BF39-C7B7-49E1EE791B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8C2675F-2CEA-42A0-8FD5-D44CB4A1BC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92BB183-6742-FC62-36D0-E48205090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FA23-1E46-45D7-A47B-915A93D322D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12/12/2022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4020FE9-3733-BF1B-7046-652EF70C5E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95F014A-2E4A-C22D-9C94-8AAC6F2E0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D12B-122C-432D-8545-AC42B93F0DA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84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436D06-52BF-4BA1-DA49-7E7E2147D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14BE06B-59C9-230E-CB31-C003711B4B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CA97114-50CF-A385-C5CC-0C762CCE9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FA23-1E46-45D7-A47B-915A93D322D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12/12/2022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1E0FDE5-C003-BE24-C679-F7C0C263B5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0D60E6F-36FD-1530-54F9-33F5A6EE2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D12B-122C-432D-8545-AC42B93F0DA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180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B10BAD-EA50-BCE4-BDD8-1D1A103D6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1F8C32D-4A9B-A1E5-FBA3-D812F40823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4639F5A-ECA4-A352-C91A-81E7CDB0A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FA23-1E46-45D7-A47B-915A93D322D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12/12/2022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A6FC486-0224-C381-546D-DC690F6867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06A6B26-4813-7C38-86B3-2002CAF8B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D12B-122C-432D-8545-AC42B93F0DA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541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DA4598-775A-849A-2C2E-3CED369D8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B495F9-3F09-54FA-C5F5-91EA6057F6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C914CD2-4676-6C7E-CB1A-88357AB5F4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5785AC3-AA0B-9BF8-1819-91FBAC028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FA23-1E46-45D7-A47B-915A93D322D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12/12/2022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37D2CD2-085D-FA9F-E8FC-49DDFE298B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A86E22C-62E0-4B8B-C889-97165C72B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D12B-122C-432D-8545-AC42B93F0DA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686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639546-EA80-5E16-425A-F41787750B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BFF5CDE-0DFC-5E8C-55F1-4CCF0C4B38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5037F03-ECF0-A76A-01A4-06F336137C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0F1007E-6468-6236-52A0-1B08874818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40CB47E-F1A2-E0AB-3B18-B501B21D35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C16807C-6B21-F344-A766-0E7F4333B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FA23-1E46-45D7-A47B-915A93D322D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12/12/2022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A5F40A8-81AC-2F0F-6DAD-CFB0F9DF1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321F1E1-2939-5FC0-F2A2-3230BE147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D12B-122C-432D-8545-AC42B93F0DA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636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26BF10-B65A-E328-4AE1-40C5C044D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614D639-031F-B5B8-D9E6-48EC59024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FA23-1E46-45D7-A47B-915A93D322D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12/12/2022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DEDBAE0-948D-00E2-AE09-37743B191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F35FBD5-C9E6-5A66-4215-8EA82CFAD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D12B-122C-432D-8545-AC42B93F0DA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068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986EA47-A50D-FE8D-8275-BE542E833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FA23-1E46-45D7-A47B-915A93D322D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12/12/2022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41761D5-36C9-EF4F-2923-A44105BE0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C661F85-663E-5091-01CF-84FC90251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D12B-122C-432D-8545-AC42B93F0DA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942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C3B4C9-F09B-8F01-E3F2-A307A420D6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447B56B-1DEC-63FA-C436-19EFBB1501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C48A95C-4B71-D14B-DB3C-D7EF5F4126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F7DF0B6-0423-FC60-8454-355A19A3EF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FA23-1E46-45D7-A47B-915A93D322D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12/12/2022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A6C3517-A5DB-86C8-2DD5-0654EE8FC8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BFCE9E2-9E00-EAD7-0741-44AA0E92B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D12B-122C-432D-8545-AC42B93F0DA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681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FEEEC3-97E4-D6C3-AFA4-563F121CA8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C1DBBA7-898E-D88F-0F57-A216A4D07D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E58BE10-99BB-F92B-0855-5A79CCAFB5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23DDF4E-6C17-FCAE-3140-673C67A37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7FA23-1E46-45D7-A47B-915A93D322D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12/12/2022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74DBDE7-146C-D6C2-BE42-EAEDB4798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2314202-CA87-03C7-82F2-E1AE07693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BD12B-122C-432D-8545-AC42B93F0DA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509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5CFA43-D7E2-6B2E-A3EB-16A96ACC1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B5B3AAA-70A2-C0E7-A186-BE43345E00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BFC883C-1B0F-CAD2-A626-3C9D464BC8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07FA23-1E46-45D7-A47B-915A93D322D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12/12/2022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7AAA558-8CDE-246C-3E46-AAB97907AD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F8E7FC0-569C-FA9E-3350-8D69388F79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BD12B-122C-432D-8545-AC42B93F0DA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218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g"/><Relationship Id="rId7" Type="http://schemas.openxmlformats.org/officeDocument/2006/relationships/image" Target="../media/image11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jpg"/><Relationship Id="rId10" Type="http://schemas.openxmlformats.org/officeDocument/2006/relationships/image" Target="../media/image14.pn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5.jpeg"/><Relationship Id="rId7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7.png"/><Relationship Id="rId4" Type="http://schemas.openxmlformats.org/officeDocument/2006/relationships/image" Target="../media/image16.jpg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9B0632-F4DB-E61B-FC24-81339BAF42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772425"/>
          </a:xfrm>
        </p:spPr>
        <p:txBody>
          <a:bodyPr>
            <a:normAutofit fontScale="90000"/>
          </a:bodyPr>
          <a:lstStyle/>
          <a:p>
            <a:r>
              <a:rPr lang="ru-RU" sz="3200" b="1" dirty="0"/>
              <a:t>НОМИНАЦИЯ "ИННОВАЦИОННАЯ АВТОРСКАЯ РАЗРАБОТКА С ПРИМЕНЕНИЕМ ИКТ-ТЕХНОЛОГИЙ"</a:t>
            </a:r>
            <a:br>
              <a:rPr lang="ru-RU" sz="3200" b="1" dirty="0"/>
            </a:br>
            <a:endParaRPr lang="ru-RU" sz="3200" b="1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D700E69-8B90-EB16-D7BC-EEE397D7F2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3808428"/>
            <a:ext cx="10372627" cy="2545237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ru-RU" sz="2800" b="1" dirty="0"/>
              <a:t>Герасименко Руслана  Викторовна</a:t>
            </a:r>
          </a:p>
          <a:p>
            <a:pPr algn="r"/>
            <a:endParaRPr lang="ru-RU" sz="2800" b="1" dirty="0"/>
          </a:p>
          <a:p>
            <a:pPr algn="r"/>
            <a:endParaRPr lang="ru-RU" sz="2800" b="1" dirty="0"/>
          </a:p>
          <a:p>
            <a:pPr algn="r"/>
            <a:endParaRPr lang="ru-RU" sz="2800" b="1" dirty="0"/>
          </a:p>
          <a:p>
            <a:pPr algn="r"/>
            <a:endParaRPr lang="ru-RU" sz="2800" b="1" dirty="0"/>
          </a:p>
          <a:p>
            <a:r>
              <a:rPr lang="ru-RU" sz="2800" b="1" dirty="0"/>
              <a:t>МАДОУ д/с №158</a:t>
            </a:r>
          </a:p>
          <a:p>
            <a:r>
              <a:rPr lang="ru-RU" sz="2800" b="1" dirty="0"/>
              <a:t>г. Тюмень, 2022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E9D1CC2-011A-D433-ECD3-56D725CF29AF}"/>
              </a:ext>
            </a:extLst>
          </p:cNvPr>
          <p:cNvSpPr txBox="1"/>
          <p:nvPr/>
        </p:nvSpPr>
        <p:spPr>
          <a:xfrm>
            <a:off x="3205114" y="2313437"/>
            <a:ext cx="787845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dirty="0"/>
              <a:t>ИГРА «МЕМОРИ» РАЗДЕЛ «СЕМЬЯ»</a:t>
            </a:r>
          </a:p>
        </p:txBody>
      </p:sp>
    </p:spTree>
    <p:extLst>
      <p:ext uri="{BB962C8B-B14F-4D97-AF65-F5344CB8AC3E}">
        <p14:creationId xmlns:p14="http://schemas.microsoft.com/office/powerpoint/2010/main" val="1540222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A92246-0DA8-E863-466C-14C978CF01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/>
              <a:t>Как играть?</a:t>
            </a:r>
            <a:br>
              <a:rPr lang="ru-RU" sz="2800" b="1" dirty="0"/>
            </a:br>
            <a:endParaRPr lang="ru-RU" sz="2800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DB6A23A-65BF-82F4-5B01-F4BEA3CBEF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5740"/>
            <a:ext cx="10515600" cy="4791223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Открыть презентацию в формате Слайд – шоу</a:t>
            </a:r>
          </a:p>
          <a:p>
            <a:r>
              <a:rPr lang="ru-RU" dirty="0"/>
              <a:t>С помощью компьютерной мышки кликнуть на любую красную карточку</a:t>
            </a:r>
          </a:p>
          <a:p>
            <a:r>
              <a:rPr lang="ru-RU" dirty="0"/>
              <a:t>Карточка «перевернется» – откроется картинка</a:t>
            </a:r>
          </a:p>
          <a:p>
            <a:r>
              <a:rPr lang="ru-RU" dirty="0"/>
              <a:t>Кликнуть на любую другую красную картинку</a:t>
            </a:r>
          </a:p>
          <a:p>
            <a:r>
              <a:rPr lang="ru-RU" dirty="0"/>
              <a:t>Карточка «перевернется» – откроется картинка</a:t>
            </a:r>
          </a:p>
          <a:p>
            <a:r>
              <a:rPr lang="ru-RU" dirty="0"/>
              <a:t>Если изображения на картинках совпали, то выбираем следующие</a:t>
            </a:r>
          </a:p>
          <a:p>
            <a:r>
              <a:rPr lang="ru-RU" dirty="0"/>
              <a:t>Если изображения на картинках не совпали, то необходимо их перевернуть (закрыть), для этого кликнете на картинку с изображением и она закроется красной карточкой</a:t>
            </a:r>
          </a:p>
        </p:txBody>
      </p:sp>
    </p:spTree>
    <p:extLst>
      <p:ext uri="{BB962C8B-B14F-4D97-AF65-F5344CB8AC3E}">
        <p14:creationId xmlns:p14="http://schemas.microsoft.com/office/powerpoint/2010/main" val="2152807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3A4CF5-4A01-C86E-64FF-6D688827D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572ECC7-D1D8-6437-0BBD-0F9433A3EF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-292232"/>
            <a:ext cx="12192000" cy="7150231"/>
          </a:xfrm>
          <a:solidFill>
            <a:srgbClr val="FF0000"/>
          </a:solidFill>
        </p:spPr>
        <p:txBody>
          <a:bodyPr/>
          <a:lstStyle/>
          <a:p>
            <a:endParaRPr lang="ru-RU" dirty="0"/>
          </a:p>
          <a:p>
            <a:pPr marL="0" indent="0">
              <a:buNone/>
            </a:pPr>
            <a:r>
              <a:rPr lang="ru-RU" b="1" dirty="0"/>
              <a:t>                                                       Обозначение символов </a:t>
            </a:r>
          </a:p>
          <a:p>
            <a:pPr marL="0" indent="0">
              <a:buNone/>
            </a:pPr>
            <a:r>
              <a:rPr lang="ru-RU" dirty="0"/>
              <a:t>                       Послушай                                          </a:t>
            </a:r>
          </a:p>
          <a:p>
            <a:endParaRPr lang="ru-RU" dirty="0"/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                        Посмотри                                                     Наведи и кликни мышкой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                        Подумай                                                       Расскажи</a:t>
            </a:r>
          </a:p>
          <a:p>
            <a:pPr marL="0" indent="0">
              <a:buNone/>
            </a:pPr>
            <a:r>
              <a:rPr lang="ru-RU" dirty="0"/>
              <a:t>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D56B8D0-313F-15F2-6405-B81EB9107F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990" y="472467"/>
            <a:ext cx="1030313" cy="111087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85BF9B5-B350-4D71-13AA-4C459895C3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961" y="2226761"/>
            <a:ext cx="1694835" cy="89619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0C59526-694F-8C9C-F05C-C31D7F76A5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771" y="3873711"/>
            <a:ext cx="1347493" cy="119791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C1109C8-599E-0AE2-2167-36D8BE3B09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92604" y="1933455"/>
            <a:ext cx="1828959" cy="103031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F56BB62-F8D6-4BB1-30B0-86BD621FFD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0" y="3894233"/>
            <a:ext cx="1347493" cy="132556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382235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271A93-519E-E9A3-A80D-9E97F2A207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flipV="1">
            <a:off x="1524000" y="3509962"/>
            <a:ext cx="9144000" cy="9207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45018F0-073B-2C19-CE4F-7EFD42B9D1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310086"/>
          </a:xfrm>
        </p:spPr>
        <p:txBody>
          <a:bodyPr>
            <a:normAutofit fontScale="77500" lnSpcReduction="20000"/>
          </a:bodyPr>
          <a:lstStyle/>
          <a:p>
            <a:endParaRPr lang="ru-RU" dirty="0"/>
          </a:p>
        </p:txBody>
      </p:sp>
      <p:sp>
        <p:nvSpPr>
          <p:cNvPr id="4" name="Прямоугольник: и1">
            <a:extLst>
              <a:ext uri="{FF2B5EF4-FFF2-40B4-BE49-F238E27FC236}">
                <a16:creationId xmlns:a16="http://schemas.microsoft.com/office/drawing/2014/main" id="{FD10F054-D8CF-F2B7-6E94-091D4FC28715}"/>
              </a:ext>
            </a:extLst>
          </p:cNvPr>
          <p:cNvSpPr/>
          <p:nvPr/>
        </p:nvSpPr>
        <p:spPr>
          <a:xfrm>
            <a:off x="355863" y="1304676"/>
            <a:ext cx="2403836" cy="1416215"/>
          </a:xfrm>
          <a:prstGeom prst="round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: и6">
            <a:extLst>
              <a:ext uri="{FF2B5EF4-FFF2-40B4-BE49-F238E27FC236}">
                <a16:creationId xmlns:a16="http://schemas.microsoft.com/office/drawing/2014/main" id="{E5743579-24DF-2846-54D0-C64B4059D01B}"/>
              </a:ext>
            </a:extLst>
          </p:cNvPr>
          <p:cNvSpPr/>
          <p:nvPr/>
        </p:nvSpPr>
        <p:spPr>
          <a:xfrm>
            <a:off x="3379507" y="3429000"/>
            <a:ext cx="2403836" cy="1416215"/>
          </a:xfrm>
          <a:prstGeom prst="round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: и7">
            <a:extLst>
              <a:ext uri="{FF2B5EF4-FFF2-40B4-BE49-F238E27FC236}">
                <a16:creationId xmlns:a16="http://schemas.microsoft.com/office/drawing/2014/main" id="{9C4ABE78-716D-63BD-DAA7-EB327797FD46}"/>
              </a:ext>
            </a:extLst>
          </p:cNvPr>
          <p:cNvSpPr/>
          <p:nvPr/>
        </p:nvSpPr>
        <p:spPr>
          <a:xfrm>
            <a:off x="6543775" y="3373792"/>
            <a:ext cx="2403836" cy="1416215"/>
          </a:xfrm>
          <a:prstGeom prst="round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: и2">
            <a:extLst>
              <a:ext uri="{FF2B5EF4-FFF2-40B4-BE49-F238E27FC236}">
                <a16:creationId xmlns:a16="http://schemas.microsoft.com/office/drawing/2014/main" id="{E33FA386-9D21-2644-BEBC-57A3DC853798}"/>
              </a:ext>
            </a:extLst>
          </p:cNvPr>
          <p:cNvSpPr/>
          <p:nvPr/>
        </p:nvSpPr>
        <p:spPr>
          <a:xfrm>
            <a:off x="3413288" y="1304675"/>
            <a:ext cx="2403836" cy="1416215"/>
          </a:xfrm>
          <a:prstGeom prst="round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: и3">
            <a:extLst>
              <a:ext uri="{FF2B5EF4-FFF2-40B4-BE49-F238E27FC236}">
                <a16:creationId xmlns:a16="http://schemas.microsoft.com/office/drawing/2014/main" id="{9F794067-133B-EB46-8638-3D03AC855EAD}"/>
              </a:ext>
            </a:extLst>
          </p:cNvPr>
          <p:cNvSpPr/>
          <p:nvPr/>
        </p:nvSpPr>
        <p:spPr>
          <a:xfrm>
            <a:off x="6611337" y="1313148"/>
            <a:ext cx="2336274" cy="1423398"/>
          </a:xfrm>
          <a:prstGeom prst="round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: и8">
            <a:extLst>
              <a:ext uri="{FF2B5EF4-FFF2-40B4-BE49-F238E27FC236}">
                <a16:creationId xmlns:a16="http://schemas.microsoft.com/office/drawing/2014/main" id="{4D4DCA18-5E49-F9B0-A9BF-226FE9EACFB6}"/>
              </a:ext>
            </a:extLst>
          </p:cNvPr>
          <p:cNvSpPr/>
          <p:nvPr/>
        </p:nvSpPr>
        <p:spPr>
          <a:xfrm>
            <a:off x="9585487" y="3373792"/>
            <a:ext cx="2403836" cy="1416215"/>
          </a:xfrm>
          <a:prstGeom prst="round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: и4">
            <a:extLst>
              <a:ext uri="{FF2B5EF4-FFF2-40B4-BE49-F238E27FC236}">
                <a16:creationId xmlns:a16="http://schemas.microsoft.com/office/drawing/2014/main" id="{24CBE4FC-5242-AB0C-236A-D310C8671486}"/>
              </a:ext>
            </a:extLst>
          </p:cNvPr>
          <p:cNvSpPr/>
          <p:nvPr/>
        </p:nvSpPr>
        <p:spPr>
          <a:xfrm>
            <a:off x="9466082" y="1304673"/>
            <a:ext cx="2403836" cy="1416215"/>
          </a:xfrm>
          <a:prstGeom prst="round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: р1">
            <a:extLst>
              <a:ext uri="{FF2B5EF4-FFF2-40B4-BE49-F238E27FC236}">
                <a16:creationId xmlns:a16="http://schemas.microsoft.com/office/drawing/2014/main" id="{F1B3B180-26AD-AECC-1321-1AFAFD3B50E1}"/>
              </a:ext>
            </a:extLst>
          </p:cNvPr>
          <p:cNvSpPr/>
          <p:nvPr/>
        </p:nvSpPr>
        <p:spPr>
          <a:xfrm>
            <a:off x="355863" y="1304676"/>
            <a:ext cx="2403836" cy="141621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1</a:t>
            </a:r>
          </a:p>
        </p:txBody>
      </p:sp>
      <p:sp>
        <p:nvSpPr>
          <p:cNvPr id="19" name="Прямоугольник: и5">
            <a:extLst>
              <a:ext uri="{FF2B5EF4-FFF2-40B4-BE49-F238E27FC236}">
                <a16:creationId xmlns:a16="http://schemas.microsoft.com/office/drawing/2014/main" id="{665029C3-5856-CAD8-E8A3-17E139B51EB8}"/>
              </a:ext>
            </a:extLst>
          </p:cNvPr>
          <p:cNvSpPr/>
          <p:nvPr/>
        </p:nvSpPr>
        <p:spPr>
          <a:xfrm>
            <a:off x="322082" y="3429000"/>
            <a:ext cx="2403836" cy="1416215"/>
          </a:xfrm>
          <a:prstGeom prst="round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:р2">
            <a:extLst>
              <a:ext uri="{FF2B5EF4-FFF2-40B4-BE49-F238E27FC236}">
                <a16:creationId xmlns:a16="http://schemas.microsoft.com/office/drawing/2014/main" id="{EA4FEAAD-27B4-05BE-40DC-A588850BA80F}"/>
              </a:ext>
            </a:extLst>
          </p:cNvPr>
          <p:cNvSpPr/>
          <p:nvPr/>
        </p:nvSpPr>
        <p:spPr>
          <a:xfrm>
            <a:off x="3413288" y="1304674"/>
            <a:ext cx="2403836" cy="141621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2</a:t>
            </a:r>
          </a:p>
        </p:txBody>
      </p:sp>
      <p:sp>
        <p:nvSpPr>
          <p:cNvPr id="11" name="Прямоугольник: р3">
            <a:extLst>
              <a:ext uri="{FF2B5EF4-FFF2-40B4-BE49-F238E27FC236}">
                <a16:creationId xmlns:a16="http://schemas.microsoft.com/office/drawing/2014/main" id="{5475DA14-E4D0-9858-AFBD-4E6212E8643F}"/>
              </a:ext>
            </a:extLst>
          </p:cNvPr>
          <p:cNvSpPr/>
          <p:nvPr/>
        </p:nvSpPr>
        <p:spPr>
          <a:xfrm>
            <a:off x="6611337" y="1316739"/>
            <a:ext cx="2403836" cy="141621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3</a:t>
            </a:r>
          </a:p>
        </p:txBody>
      </p:sp>
      <p:sp>
        <p:nvSpPr>
          <p:cNvPr id="14" name="Прямоугольник: р4">
            <a:extLst>
              <a:ext uri="{FF2B5EF4-FFF2-40B4-BE49-F238E27FC236}">
                <a16:creationId xmlns:a16="http://schemas.microsoft.com/office/drawing/2014/main" id="{8A230564-FE47-1B2D-73D8-039A9E9447F9}"/>
              </a:ext>
            </a:extLst>
          </p:cNvPr>
          <p:cNvSpPr/>
          <p:nvPr/>
        </p:nvSpPr>
        <p:spPr>
          <a:xfrm>
            <a:off x="9466082" y="1304672"/>
            <a:ext cx="2403836" cy="141621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4</a:t>
            </a:r>
          </a:p>
        </p:txBody>
      </p:sp>
      <p:sp>
        <p:nvSpPr>
          <p:cNvPr id="5" name="Прямоугольник:р5">
            <a:extLst>
              <a:ext uri="{FF2B5EF4-FFF2-40B4-BE49-F238E27FC236}">
                <a16:creationId xmlns:a16="http://schemas.microsoft.com/office/drawing/2014/main" id="{6733C627-9795-50A6-1EB8-EDB28FCAEF7A}"/>
              </a:ext>
            </a:extLst>
          </p:cNvPr>
          <p:cNvSpPr/>
          <p:nvPr/>
        </p:nvSpPr>
        <p:spPr>
          <a:xfrm>
            <a:off x="322082" y="3428999"/>
            <a:ext cx="2403836" cy="141621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5</a:t>
            </a:r>
          </a:p>
        </p:txBody>
      </p:sp>
      <p:sp>
        <p:nvSpPr>
          <p:cNvPr id="6" name="Прямоугольник: р6">
            <a:extLst>
              <a:ext uri="{FF2B5EF4-FFF2-40B4-BE49-F238E27FC236}">
                <a16:creationId xmlns:a16="http://schemas.microsoft.com/office/drawing/2014/main" id="{F18C4C97-DB3D-8432-8676-7BEC040A1D05}"/>
              </a:ext>
            </a:extLst>
          </p:cNvPr>
          <p:cNvSpPr/>
          <p:nvPr/>
        </p:nvSpPr>
        <p:spPr>
          <a:xfrm>
            <a:off x="3363794" y="3428999"/>
            <a:ext cx="2403836" cy="141621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6</a:t>
            </a:r>
          </a:p>
        </p:txBody>
      </p:sp>
      <p:sp>
        <p:nvSpPr>
          <p:cNvPr id="7" name="Прямоугольник: р7">
            <a:extLst>
              <a:ext uri="{FF2B5EF4-FFF2-40B4-BE49-F238E27FC236}">
                <a16:creationId xmlns:a16="http://schemas.microsoft.com/office/drawing/2014/main" id="{39472CCA-D0EA-F24B-8441-3371D3056707}"/>
              </a:ext>
            </a:extLst>
          </p:cNvPr>
          <p:cNvSpPr/>
          <p:nvPr/>
        </p:nvSpPr>
        <p:spPr>
          <a:xfrm>
            <a:off x="6543775" y="3373792"/>
            <a:ext cx="2403836" cy="141621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7</a:t>
            </a:r>
          </a:p>
        </p:txBody>
      </p:sp>
      <p:sp>
        <p:nvSpPr>
          <p:cNvPr id="15" name="Прямоугольник: р8">
            <a:extLst>
              <a:ext uri="{FF2B5EF4-FFF2-40B4-BE49-F238E27FC236}">
                <a16:creationId xmlns:a16="http://schemas.microsoft.com/office/drawing/2014/main" id="{22FE5C87-6B48-5BE5-B148-E445AF6635F5}"/>
              </a:ext>
            </a:extLst>
          </p:cNvPr>
          <p:cNvSpPr/>
          <p:nvPr/>
        </p:nvSpPr>
        <p:spPr>
          <a:xfrm>
            <a:off x="9585487" y="3363838"/>
            <a:ext cx="2403836" cy="141621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8</a:t>
            </a:r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486B834B-4EEE-A7BD-07C9-5F48451F2CF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5863" y="134653"/>
            <a:ext cx="892869" cy="892869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775BBB6E-8945-6974-C882-35EF9CC92E1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0036" y="155162"/>
            <a:ext cx="1695245" cy="892869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488B2F8D-F4F9-6693-9CA0-7B21769AAD3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13288" y="102804"/>
            <a:ext cx="1028412" cy="1028412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3E073010-838D-98DB-4284-8B43E8B2B44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707" y="134653"/>
            <a:ext cx="1833584" cy="1028412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4EA92783-CC0A-0439-9D2D-D0A54E033AE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14398" y="131770"/>
            <a:ext cx="1031295" cy="1031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841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>
                      <p:stCondLst>
                        <p:cond delay="0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10" grpId="0" animBg="1"/>
      <p:bldP spid="10" grpId="1" animBg="1"/>
      <p:bldP spid="11" grpId="0" animBg="1"/>
      <p:bldP spid="11" grpId="1" animBg="1"/>
      <p:bldP spid="14" grpId="0" animBg="1"/>
      <p:bldP spid="1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15" grpId="0" animBg="1"/>
      <p:bldP spid="15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EBF5F6-735D-6A55-1E10-01C8133D9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838200" y="1690688"/>
            <a:ext cx="10515600" cy="17744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8" name="Объект 17">
            <a:extLst>
              <a:ext uri="{FF2B5EF4-FFF2-40B4-BE49-F238E27FC236}">
                <a16:creationId xmlns:a16="http://schemas.microsoft.com/office/drawing/2014/main" id="{DCC59BBE-5DB2-D0F7-0A97-76BD7B995C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229" y="211933"/>
            <a:ext cx="1502118" cy="915372"/>
          </a:xfrm>
        </p:spPr>
      </p:pic>
      <p:sp>
        <p:nvSpPr>
          <p:cNvPr id="4" name="Прямоугольник: и1">
            <a:extLst>
              <a:ext uri="{FF2B5EF4-FFF2-40B4-BE49-F238E27FC236}">
                <a16:creationId xmlns:a16="http://schemas.microsoft.com/office/drawing/2014/main" id="{6A95F4D1-7788-7962-7836-ED26CCC83F44}"/>
              </a:ext>
            </a:extLst>
          </p:cNvPr>
          <p:cNvSpPr/>
          <p:nvPr/>
        </p:nvSpPr>
        <p:spPr>
          <a:xfrm>
            <a:off x="183125" y="1773134"/>
            <a:ext cx="2170471" cy="1406013"/>
          </a:xfrm>
          <a:prstGeom prst="round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: р1">
            <a:extLst>
              <a:ext uri="{FF2B5EF4-FFF2-40B4-BE49-F238E27FC236}">
                <a16:creationId xmlns:a16="http://schemas.microsoft.com/office/drawing/2014/main" id="{F8EFA2DD-99D1-E585-1D96-B34908D0EB40}"/>
              </a:ext>
            </a:extLst>
          </p:cNvPr>
          <p:cNvSpPr/>
          <p:nvPr/>
        </p:nvSpPr>
        <p:spPr>
          <a:xfrm>
            <a:off x="183125" y="1773133"/>
            <a:ext cx="2170471" cy="1406013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ru-RU" dirty="0"/>
          </a:p>
        </p:txBody>
      </p:sp>
      <p:sp>
        <p:nvSpPr>
          <p:cNvPr id="6" name="Прямоугольник: и4">
            <a:extLst>
              <a:ext uri="{FF2B5EF4-FFF2-40B4-BE49-F238E27FC236}">
                <a16:creationId xmlns:a16="http://schemas.microsoft.com/office/drawing/2014/main" id="{E0B29DC4-EFF3-2A22-2F11-7687F9F60488}"/>
              </a:ext>
            </a:extLst>
          </p:cNvPr>
          <p:cNvSpPr/>
          <p:nvPr/>
        </p:nvSpPr>
        <p:spPr>
          <a:xfrm>
            <a:off x="174519" y="3606930"/>
            <a:ext cx="2170471" cy="1406013"/>
          </a:xfrm>
          <a:prstGeom prst="round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: и5">
            <a:extLst>
              <a:ext uri="{FF2B5EF4-FFF2-40B4-BE49-F238E27FC236}">
                <a16:creationId xmlns:a16="http://schemas.microsoft.com/office/drawing/2014/main" id="{515953A5-9CE1-EA35-A398-484E25F9E14B}"/>
              </a:ext>
            </a:extLst>
          </p:cNvPr>
          <p:cNvSpPr/>
          <p:nvPr/>
        </p:nvSpPr>
        <p:spPr>
          <a:xfrm>
            <a:off x="4388872" y="3477904"/>
            <a:ext cx="2170471" cy="1406013"/>
          </a:xfrm>
          <a:prstGeom prst="round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:и2">
            <a:extLst>
              <a:ext uri="{FF2B5EF4-FFF2-40B4-BE49-F238E27FC236}">
                <a16:creationId xmlns:a16="http://schemas.microsoft.com/office/drawing/2014/main" id="{9D5EA05C-EB0C-1CF0-075C-61CF97407C75}"/>
              </a:ext>
            </a:extLst>
          </p:cNvPr>
          <p:cNvSpPr/>
          <p:nvPr/>
        </p:nvSpPr>
        <p:spPr>
          <a:xfrm>
            <a:off x="4388871" y="1773133"/>
            <a:ext cx="2170471" cy="1406013"/>
          </a:xfrm>
          <a:prstGeom prst="round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: и6">
            <a:extLst>
              <a:ext uri="{FF2B5EF4-FFF2-40B4-BE49-F238E27FC236}">
                <a16:creationId xmlns:a16="http://schemas.microsoft.com/office/drawing/2014/main" id="{C58FFC78-3E3B-B241-0535-B6F675B46773}"/>
              </a:ext>
            </a:extLst>
          </p:cNvPr>
          <p:cNvSpPr/>
          <p:nvPr/>
        </p:nvSpPr>
        <p:spPr>
          <a:xfrm>
            <a:off x="8711378" y="3532726"/>
            <a:ext cx="2170471" cy="1406013"/>
          </a:xfrm>
          <a:prstGeom prst="round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: и3">
            <a:extLst>
              <a:ext uri="{FF2B5EF4-FFF2-40B4-BE49-F238E27FC236}">
                <a16:creationId xmlns:a16="http://schemas.microsoft.com/office/drawing/2014/main" id="{4ACD98F3-5B91-3A75-4877-6EA345CAF8FC}"/>
              </a:ext>
            </a:extLst>
          </p:cNvPr>
          <p:cNvSpPr/>
          <p:nvPr/>
        </p:nvSpPr>
        <p:spPr>
          <a:xfrm>
            <a:off x="8617973" y="1773131"/>
            <a:ext cx="2170471" cy="1406013"/>
          </a:xfrm>
          <a:prstGeom prst="round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: р2">
            <a:extLst>
              <a:ext uri="{FF2B5EF4-FFF2-40B4-BE49-F238E27FC236}">
                <a16:creationId xmlns:a16="http://schemas.microsoft.com/office/drawing/2014/main" id="{A2B10EE6-6DFF-31E7-A60C-611E9D12D11D}"/>
              </a:ext>
            </a:extLst>
          </p:cNvPr>
          <p:cNvSpPr/>
          <p:nvPr/>
        </p:nvSpPr>
        <p:spPr>
          <a:xfrm>
            <a:off x="4388871" y="1773132"/>
            <a:ext cx="2170471" cy="1406013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  <a:endParaRPr lang="ru-RU" dirty="0"/>
          </a:p>
        </p:txBody>
      </p:sp>
      <p:sp>
        <p:nvSpPr>
          <p:cNvPr id="15" name="Прямоугольник: р3">
            <a:extLst>
              <a:ext uri="{FF2B5EF4-FFF2-40B4-BE49-F238E27FC236}">
                <a16:creationId xmlns:a16="http://schemas.microsoft.com/office/drawing/2014/main" id="{B18E6832-ED03-1454-D066-55825FEB21F3}"/>
              </a:ext>
            </a:extLst>
          </p:cNvPr>
          <p:cNvSpPr/>
          <p:nvPr/>
        </p:nvSpPr>
        <p:spPr>
          <a:xfrm>
            <a:off x="8617973" y="1773131"/>
            <a:ext cx="2170471" cy="1406013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  <a:endParaRPr lang="ru-RU" dirty="0"/>
          </a:p>
        </p:txBody>
      </p:sp>
      <p:sp>
        <p:nvSpPr>
          <p:cNvPr id="9" name="Прямоугольник: р4">
            <a:extLst>
              <a:ext uri="{FF2B5EF4-FFF2-40B4-BE49-F238E27FC236}">
                <a16:creationId xmlns:a16="http://schemas.microsoft.com/office/drawing/2014/main" id="{2D469116-8C19-CDCA-A36A-4B5D1FA060FD}"/>
              </a:ext>
            </a:extLst>
          </p:cNvPr>
          <p:cNvSpPr/>
          <p:nvPr/>
        </p:nvSpPr>
        <p:spPr>
          <a:xfrm>
            <a:off x="174518" y="3606930"/>
            <a:ext cx="2170471" cy="1406013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  <a:endParaRPr lang="ru-RU" dirty="0"/>
          </a:p>
        </p:txBody>
      </p:sp>
      <p:sp>
        <p:nvSpPr>
          <p:cNvPr id="10" name="Прямоугольник: р5">
            <a:extLst>
              <a:ext uri="{FF2B5EF4-FFF2-40B4-BE49-F238E27FC236}">
                <a16:creationId xmlns:a16="http://schemas.microsoft.com/office/drawing/2014/main" id="{684BBB96-019F-75E0-F9C3-CFF435D93B6F}"/>
              </a:ext>
            </a:extLst>
          </p:cNvPr>
          <p:cNvSpPr/>
          <p:nvPr/>
        </p:nvSpPr>
        <p:spPr>
          <a:xfrm>
            <a:off x="4388872" y="3477904"/>
            <a:ext cx="2170471" cy="1406013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  <a:endParaRPr lang="ru-RU" dirty="0"/>
          </a:p>
        </p:txBody>
      </p:sp>
      <p:sp>
        <p:nvSpPr>
          <p:cNvPr id="13" name="Прямоугольник: р6">
            <a:extLst>
              <a:ext uri="{FF2B5EF4-FFF2-40B4-BE49-F238E27FC236}">
                <a16:creationId xmlns:a16="http://schemas.microsoft.com/office/drawing/2014/main" id="{B6B9A026-D93D-C4CD-D4EA-742F9B0C55E5}"/>
              </a:ext>
            </a:extLst>
          </p:cNvPr>
          <p:cNvSpPr/>
          <p:nvPr/>
        </p:nvSpPr>
        <p:spPr>
          <a:xfrm>
            <a:off x="8711378" y="3532725"/>
            <a:ext cx="2170471" cy="1406013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</a:t>
            </a:r>
            <a:endParaRPr lang="ru-RU" dirty="0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D719D01-F678-EDD2-77CC-173E120116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7399" y="156343"/>
            <a:ext cx="970961" cy="970961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2A64C60C-0A06-D669-6499-FC761C81759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10196" y="134755"/>
            <a:ext cx="1069728" cy="1069728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785AC03D-E0A5-FDDC-40F3-DFD0CFFE142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7773" y="211933"/>
            <a:ext cx="1907248" cy="1069728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90263145-E3AD-FA10-8A79-653BF645337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62635" y="211933"/>
            <a:ext cx="1069728" cy="1069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273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7" grpId="0" animBg="1"/>
      <p:bldP spid="7" grpId="1" animBg="1"/>
      <p:bldP spid="15" grpId="0" animBg="1"/>
      <p:bldP spid="15" grpId="1" animBg="1"/>
      <p:bldP spid="9" grpId="0" animBg="1"/>
      <p:bldP spid="9" grpId="1" animBg="1"/>
      <p:bldP spid="10" grpId="0" animBg="1"/>
      <p:bldP spid="10" grpId="1" animBg="1"/>
      <p:bldP spid="13" grpId="0" animBg="1"/>
      <p:bldP spid="13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136</Words>
  <Application>Microsoft Office PowerPoint</Application>
  <PresentationFormat>Широкоэкранный</PresentationFormat>
  <Paragraphs>42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НОМИНАЦИЯ "ИННОВАЦИОННАЯ АВТОРСКАЯ РАЗРАБОТКА С ПРИМЕНЕНИЕМ ИКТ-ТЕХНОЛОГИЙ" </vt:lpstr>
      <vt:lpstr>Как играть?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2015-03-18T06:27:22Z</dcterms:created>
  <dcterms:modified xsi:type="dcterms:W3CDTF">2022-12-12T06:24:06Z</dcterms:modified>
</cp:coreProperties>
</file>