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90" r:id="rId1"/>
  </p:sldMasterIdLst>
  <p:notesMasterIdLst>
    <p:notesMasterId r:id="rId11"/>
  </p:notesMasterIdLst>
  <p:handoutMasterIdLst>
    <p:handoutMasterId r:id="rId12"/>
  </p:handoutMasterIdLst>
  <p:sldIdLst>
    <p:sldId id="291" r:id="rId2"/>
    <p:sldId id="292" r:id="rId3"/>
    <p:sldId id="293" r:id="rId4"/>
    <p:sldId id="294" r:id="rId5"/>
    <p:sldId id="295" r:id="rId6"/>
    <p:sldId id="297" r:id="rId7"/>
    <p:sldId id="301" r:id="rId8"/>
    <p:sldId id="302" r:id="rId9"/>
    <p:sldId id="299" r:id="rId10"/>
  </p:sldIdLst>
  <p:sldSz cx="9906000" cy="6858000" type="A4"/>
  <p:notesSz cx="9945688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27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1" autoAdjust="0"/>
    <p:restoredTop sz="92364" autoAdjust="0"/>
  </p:normalViewPr>
  <p:slideViewPr>
    <p:cSldViewPr snapToGrid="0">
      <p:cViewPr varScale="1">
        <p:scale>
          <a:sx n="103" d="100"/>
          <a:sy n="103" d="100"/>
        </p:scale>
        <p:origin x="132" y="270"/>
      </p:cViewPr>
      <p:guideLst>
        <p:guide orient="horz" pos="2160"/>
        <p:guide pos="327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13" d="100"/>
          <a:sy n="113" d="100"/>
        </p:scale>
        <p:origin x="175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9798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34164" y="0"/>
            <a:ext cx="4309798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6CD264-7C43-40FB-A79C-4FB65F387683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514"/>
            <a:ext cx="4309798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34164" y="6513514"/>
            <a:ext cx="4309798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D8A341-0CA9-4C1A-A0D0-4DC0ADA3AE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51267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метки 7"/>
          <p:cNvSpPr>
            <a:spLocks noGrp="1"/>
          </p:cNvSpPr>
          <p:nvPr>
            <p:ph type="body" sz="quarter" idx="3"/>
          </p:nvPr>
        </p:nvSpPr>
        <p:spPr>
          <a:xfrm>
            <a:off x="994569" y="3300412"/>
            <a:ext cx="795655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9" name="Образ слайда 8"/>
          <p:cNvSpPr>
            <a:spLocks noGrp="1" noRot="1" noChangeAspect="1"/>
          </p:cNvSpPr>
          <p:nvPr>
            <p:ph type="sldImg" idx="2"/>
          </p:nvPr>
        </p:nvSpPr>
        <p:spPr>
          <a:xfrm>
            <a:off x="3300413" y="857250"/>
            <a:ext cx="3344862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9451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04284" y="2514601"/>
            <a:ext cx="715048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04284" y="4777381"/>
            <a:ext cx="715048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491EB-14AE-4BEC-9ECF-B06E4621FB2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4362" y="4321159"/>
            <a:ext cx="1511762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8612" y="4529542"/>
            <a:ext cx="633726" cy="365125"/>
          </a:xfrm>
        </p:spPr>
        <p:txBody>
          <a:bodyPr/>
          <a:lstStyle/>
          <a:p>
            <a:fld id="{9C29655E-9CF3-4D98-9635-3C033925D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8384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4284" y="609600"/>
            <a:ext cx="7141317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04284" y="4354046"/>
            <a:ext cx="7141317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491EB-14AE-4BEC-9ECF-B06E4621FB2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63" y="3166528"/>
            <a:ext cx="1471552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3830" y="3244141"/>
            <a:ext cx="633726" cy="365125"/>
          </a:xfrm>
        </p:spPr>
        <p:txBody>
          <a:bodyPr/>
          <a:lstStyle/>
          <a:p>
            <a:fld id="{9C29655E-9CF3-4D98-9635-3C033925D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906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0467" y="609600"/>
            <a:ext cx="6618719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617303" y="3505200"/>
            <a:ext cx="6125045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04284" y="4354046"/>
            <a:ext cx="7141317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491EB-14AE-4BEC-9ECF-B06E4621FB2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63" y="3166528"/>
            <a:ext cx="1471552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3830" y="3244141"/>
            <a:ext cx="633726" cy="365125"/>
          </a:xfrm>
        </p:spPr>
        <p:txBody>
          <a:bodyPr/>
          <a:lstStyle/>
          <a:p>
            <a:fld id="{9C29655E-9CF3-4D98-9635-3C033925D76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959010" y="648005"/>
            <a:ext cx="49542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850328" y="2905306"/>
            <a:ext cx="49542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743018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4284" y="2438402"/>
            <a:ext cx="7141317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4284" y="5181600"/>
            <a:ext cx="7141317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491EB-14AE-4BEC-9ECF-B06E4621FB2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63" y="4910661"/>
            <a:ext cx="1471552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53830" y="4983089"/>
            <a:ext cx="633726" cy="365125"/>
          </a:xfrm>
        </p:spPr>
        <p:txBody>
          <a:bodyPr/>
          <a:lstStyle/>
          <a:p>
            <a:fld id="{9C29655E-9CF3-4D98-9635-3C033925D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1829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370467" y="609600"/>
            <a:ext cx="6618719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104283" y="4343400"/>
            <a:ext cx="724565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4283" y="5181600"/>
            <a:ext cx="724565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491EB-14AE-4BEC-9ECF-B06E4621FB2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63" y="4910661"/>
            <a:ext cx="1471552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53830" y="4983089"/>
            <a:ext cx="633726" cy="365125"/>
          </a:xfrm>
        </p:spPr>
        <p:txBody>
          <a:bodyPr/>
          <a:lstStyle/>
          <a:p>
            <a:fld id="{9C29655E-9CF3-4D98-9635-3C033925D76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959010" y="648005"/>
            <a:ext cx="49542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850328" y="2905306"/>
            <a:ext cx="49542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03601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4284" y="627407"/>
            <a:ext cx="7141316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104284" y="4343400"/>
            <a:ext cx="7141317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4284" y="5181600"/>
            <a:ext cx="7141317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491EB-14AE-4BEC-9ECF-B06E4621FB2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63" y="4910661"/>
            <a:ext cx="1471552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53830" y="4983089"/>
            <a:ext cx="633726" cy="365125"/>
          </a:xfrm>
        </p:spPr>
        <p:txBody>
          <a:bodyPr/>
          <a:lstStyle/>
          <a:p>
            <a:fld id="{9C29655E-9CF3-4D98-9635-3C033925D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58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491EB-14AE-4BEC-9ECF-B06E4621FB2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63" y="711194"/>
            <a:ext cx="1471552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9655E-9CF3-4D98-9635-3C033925D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3671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51746" y="627407"/>
            <a:ext cx="1794143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04284" y="627407"/>
            <a:ext cx="5109377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491EB-14AE-4BEC-9ECF-B06E4621FB2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63" y="711194"/>
            <a:ext cx="1471552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9655E-9CF3-4D98-9635-3C033925D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984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7302" y="624110"/>
            <a:ext cx="7138299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04284" y="2133600"/>
            <a:ext cx="7141317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491EB-14AE-4BEC-9ECF-B06E4621FB2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63" y="711194"/>
            <a:ext cx="1471552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9655E-9CF3-4D98-9635-3C033925D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795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4284" y="2074562"/>
            <a:ext cx="7141317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04284" y="3581400"/>
            <a:ext cx="7141317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491EB-14AE-4BEC-9ECF-B06E4621FB2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63" y="3166528"/>
            <a:ext cx="1471552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3830" y="3244141"/>
            <a:ext cx="633726" cy="365125"/>
          </a:xfrm>
        </p:spPr>
        <p:txBody>
          <a:bodyPr/>
          <a:lstStyle/>
          <a:p>
            <a:fld id="{9C29655E-9CF3-4D98-9635-3C033925D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098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04285" y="2136707"/>
            <a:ext cx="3463992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82083" y="2136707"/>
            <a:ext cx="3463517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491EB-14AE-4BEC-9ECF-B06E4621FB2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63" y="711194"/>
            <a:ext cx="1471552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3830" y="787784"/>
            <a:ext cx="633726" cy="365125"/>
          </a:xfrm>
        </p:spPr>
        <p:txBody>
          <a:bodyPr/>
          <a:lstStyle/>
          <a:p>
            <a:fld id="{9C29655E-9CF3-4D98-9635-3C033925D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4358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4131" y="2226626"/>
            <a:ext cx="311414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04283" y="2802889"/>
            <a:ext cx="3463993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7501" y="2223398"/>
            <a:ext cx="31126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78191" y="2799661"/>
            <a:ext cx="3461987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491EB-14AE-4BEC-9ECF-B06E4621FB2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63" y="711194"/>
            <a:ext cx="1471552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53830" y="787784"/>
            <a:ext cx="633726" cy="365125"/>
          </a:xfrm>
        </p:spPr>
        <p:txBody>
          <a:bodyPr/>
          <a:lstStyle/>
          <a:p>
            <a:fld id="{9C29655E-9CF3-4D98-9635-3C033925D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803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7300" y="624110"/>
            <a:ext cx="7138300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491EB-14AE-4BEC-9ECF-B06E4621FB2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63" y="711194"/>
            <a:ext cx="1471552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9655E-9CF3-4D98-9635-3C033925D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1307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491EB-14AE-4BEC-9ECF-B06E4621FB2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63" y="711194"/>
            <a:ext cx="1471552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9655E-9CF3-4D98-9635-3C033925D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619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4283" y="446088"/>
            <a:ext cx="2848716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38785" y="446090"/>
            <a:ext cx="4106815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4283" y="1598613"/>
            <a:ext cx="2848716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491EB-14AE-4BEC-9ECF-B06E4621FB2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63" y="711194"/>
            <a:ext cx="1471552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9655E-9CF3-4D98-9635-3C033925D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93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4284" y="4800600"/>
            <a:ext cx="714131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04284" y="634965"/>
            <a:ext cx="7141317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4284" y="5367338"/>
            <a:ext cx="7141317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491EB-14AE-4BEC-9ECF-B06E4621FB2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63" y="4910661"/>
            <a:ext cx="1471552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53830" y="4983089"/>
            <a:ext cx="633726" cy="365125"/>
          </a:xfrm>
        </p:spPr>
        <p:txBody>
          <a:bodyPr/>
          <a:lstStyle/>
          <a:p>
            <a:fld id="{9C29655E-9CF3-4D98-9635-3C033925D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456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21463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2123" y="285"/>
            <a:ext cx="2114961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9812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07300" y="624110"/>
            <a:ext cx="71383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04284" y="2133600"/>
            <a:ext cx="7141317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420100" y="6135090"/>
            <a:ext cx="830245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B491EB-14AE-4BEC-9ECF-B06E4621FB28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04283" y="6135810"/>
            <a:ext cx="61928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53830" y="787784"/>
            <a:ext cx="6337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C29655E-9CF3-4D98-9635-3C033925D7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480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1" r:id="rId1"/>
    <p:sldLayoutId id="2147483992" r:id="rId2"/>
    <p:sldLayoutId id="2147483993" r:id="rId3"/>
    <p:sldLayoutId id="2147483994" r:id="rId4"/>
    <p:sldLayoutId id="2147483995" r:id="rId5"/>
    <p:sldLayoutId id="2147483996" r:id="rId6"/>
    <p:sldLayoutId id="2147483997" r:id="rId7"/>
    <p:sldLayoutId id="2147483998" r:id="rId8"/>
    <p:sldLayoutId id="2147483999" r:id="rId9"/>
    <p:sldLayoutId id="2147484000" r:id="rId10"/>
    <p:sldLayoutId id="2147484001" r:id="rId11"/>
    <p:sldLayoutId id="2147484002" r:id="rId12"/>
    <p:sldLayoutId id="2147484003" r:id="rId13"/>
    <p:sldLayoutId id="2147484004" r:id="rId14"/>
    <p:sldLayoutId id="2147484005" r:id="rId15"/>
    <p:sldLayoutId id="214748400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7DCEF5-2AAB-403F-B958-0A4FBD888B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84083" y="292231"/>
            <a:ext cx="8634952" cy="464741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/>
              <a:t>Муниципальное бюджетное дошкольное образовательное учреждение «Благовещенский детский сад «Светлячок»</a:t>
            </a:r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br>
              <a:rPr lang="ru-RU" sz="2000" dirty="0"/>
            </a:br>
            <a:r>
              <a:rPr lang="ru-RU" sz="3100" b="1" i="1" dirty="0"/>
              <a:t>«Расширение познавательной  сферы дошкольников посредством использования политрансформируемых пособий – ширм»</a:t>
            </a:r>
            <a:br>
              <a:rPr lang="ru-RU" i="1" dirty="0"/>
            </a:br>
            <a:endParaRPr lang="ru-RU" sz="6600" i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988251E-6DD8-49F0-AD0D-3FFBB6E9CC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94309" y="5502562"/>
            <a:ext cx="2326970" cy="1182347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Алексеенко К.С.,</a:t>
            </a:r>
          </a:p>
          <a:p>
            <a:r>
              <a:rPr lang="ru-RU" dirty="0">
                <a:solidFill>
                  <a:schemeClr val="tx1"/>
                </a:solidFill>
              </a:rPr>
              <a:t>воспитатель</a:t>
            </a:r>
          </a:p>
        </p:txBody>
      </p:sp>
    </p:spTree>
    <p:extLst>
      <p:ext uri="{BB962C8B-B14F-4D97-AF65-F5344CB8AC3E}">
        <p14:creationId xmlns:p14="http://schemas.microsoft.com/office/powerpoint/2010/main" val="2148268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47A16C-551F-4970-8DC1-1CE3871310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3201" y="110951"/>
            <a:ext cx="7923238" cy="1280890"/>
          </a:xfrm>
        </p:spPr>
        <p:txBody>
          <a:bodyPr>
            <a:noAutofit/>
          </a:bodyPr>
          <a:lstStyle/>
          <a:p>
            <a:r>
              <a:rPr lang="ru-RU" sz="1800" b="1" i="1" dirty="0"/>
              <a:t>Уникальные модули</a:t>
            </a:r>
            <a:r>
              <a:rPr lang="ru-RU" sz="1800" i="1" dirty="0"/>
              <a:t>— оригинальная разработка для детского сада, которая поможет организовать развивающую среду в дошкольном образовательном учреждении в соответствии с Федеральным государственным образовательным стандартом дошкольного образования.</a:t>
            </a:r>
            <a:br>
              <a:rPr lang="ru-RU" sz="1800" i="1" dirty="0"/>
            </a:br>
            <a:endParaRPr lang="ru-RU" sz="1800" i="1" dirty="0"/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2D4539B2-8450-413E-800A-CCFD263710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9687" y="1448884"/>
            <a:ext cx="2038405" cy="25138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8186C51-0A13-4025-A133-1556B2BD9E7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596" y="4019742"/>
            <a:ext cx="3548582" cy="26310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DE7F52D2-5D48-4A67-B162-2C0BB28479A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12834" y="1352651"/>
            <a:ext cx="2299929" cy="2706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3F84F25E-5658-4698-A9F1-178BCD8EDAF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99382" y="3962699"/>
            <a:ext cx="3206618" cy="27062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2940201A-63B8-48AA-8D95-D2978A51E75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99463" y="4090741"/>
            <a:ext cx="2124685" cy="2636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955198EC-4620-429A-8EDC-8B7473C2363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64787" y="1448884"/>
            <a:ext cx="2954804" cy="26310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83555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AA6B3C-32FB-42D5-AE64-FEFDB9A19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7670" y="96209"/>
            <a:ext cx="7555024" cy="1280890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/>
              <a:t>Задачи многофункциональных ширм:</a:t>
            </a:r>
            <a:br>
              <a:rPr lang="ru-RU" sz="2400" i="1" dirty="0"/>
            </a:br>
            <a:endParaRPr lang="ru-RU" sz="2400" i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28B2B80-445B-4517-B9D8-1FD49C80EC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306" y="651813"/>
            <a:ext cx="8840888" cy="2777188"/>
          </a:xfrm>
        </p:spPr>
        <p:txBody>
          <a:bodyPr/>
          <a:lstStyle/>
          <a:p>
            <a:r>
              <a:rPr lang="ru-RU" dirty="0"/>
              <a:t>-  Развивать умение детей самостоятельно готовить обстановку для игры. (подбирать предметы, атрибуты);</a:t>
            </a:r>
          </a:p>
          <a:p>
            <a:r>
              <a:rPr lang="ru-RU" dirty="0"/>
              <a:t>- формировать целостную картину мира, расширять кругозор;</a:t>
            </a:r>
          </a:p>
          <a:p>
            <a:r>
              <a:rPr lang="ru-RU" dirty="0"/>
              <a:t>- работать над звукопроизношением и связной речью;</a:t>
            </a:r>
          </a:p>
          <a:p>
            <a:r>
              <a:rPr lang="ru-RU" dirty="0"/>
              <a:t>- совершенствовать координацию руки и глаза; продолжать развивать мелкую моторику рук;</a:t>
            </a:r>
          </a:p>
          <a:p>
            <a:r>
              <a:rPr lang="ru-RU" dirty="0"/>
              <a:t>- способствовать развитию интегративных качеств.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75D4FD6-DCCA-4822-901C-B2F0BB48FE2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66011" y="3311581"/>
            <a:ext cx="7773978" cy="34502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20269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FBAA74-6E62-48C7-AFC4-1474F8585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5485" y="98010"/>
            <a:ext cx="8073412" cy="33562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/>
              <a:t> </a:t>
            </a:r>
            <a:r>
              <a:rPr lang="ru-RU" sz="2200" b="1" i="1" dirty="0"/>
              <a:t>Модули - ширм обучающий инструмент  со скрытыми интересными элементами.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4F24B64-551A-4451-926A-CBE460B6F69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380" y="693002"/>
            <a:ext cx="2231027" cy="30090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CCDFCEE-D5D1-4076-B956-2D6C4B37F7F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2709" y="1047391"/>
            <a:ext cx="3500582" cy="2595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1EC60AD-F1BF-446C-BAD4-E6669F94630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5882" y="840622"/>
            <a:ext cx="2231027" cy="30090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4">
            <a:extLst>
              <a:ext uri="{FF2B5EF4-FFF2-40B4-BE49-F238E27FC236}">
                <a16:creationId xmlns:a16="http://schemas.microsoft.com/office/drawing/2014/main" id="{8BE0E011-E65A-4D0A-BFF8-D6841BE421C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103" y="3739143"/>
            <a:ext cx="2239791" cy="30208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7F902BD-1A3C-4685-B2E6-858583C5CFB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3895" y="3961397"/>
            <a:ext cx="2075002" cy="27985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AD6BF60-86E2-4BA9-A5B3-23FD1CA9FDB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78309" y="3642879"/>
            <a:ext cx="3349382" cy="3020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14662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26405F3-434E-4305-B431-D242D76FF43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2544" y="1449038"/>
            <a:ext cx="2903456" cy="43748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4A0FC8-3DA4-4ADF-8A15-38B18BFD8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69731" y="168148"/>
            <a:ext cx="7138299" cy="1280890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/>
              <a:t>Дидактическая ценность</a:t>
            </a:r>
            <a:endParaRPr lang="ru-RU" sz="2400" i="1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C66CE00-534F-4362-B9ED-BE5D0F6DA7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0826" y="3717083"/>
            <a:ext cx="3488767" cy="25867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5A9C234-AB85-4FDC-832A-F5D0289D8F6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0826" y="798960"/>
            <a:ext cx="3534190" cy="26204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964863A-8691-497D-A464-E3FEF73F178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965" y="1317471"/>
            <a:ext cx="3019332" cy="40722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123246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75131A-4AB3-4F14-99FF-2FDB15B56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5863" y="162196"/>
            <a:ext cx="8757501" cy="629655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/>
              <a:t>Модуль «Космос»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95EC18A-530E-488A-9CDA-11A4C40C24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84742" y="1923068"/>
            <a:ext cx="4572000" cy="4639231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C50AC80-6FC5-4420-A573-3271DE57AC9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1463" y="791851"/>
            <a:ext cx="5027311" cy="5099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79703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75131A-4AB3-4F14-99FF-2FDB15B56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5863" y="162196"/>
            <a:ext cx="8757501" cy="629655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/>
              <a:t>Модуль «Лес»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05E9FD97-4DB3-4F8C-AA80-E65F0AAB16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7327" y="707010"/>
            <a:ext cx="4110087" cy="47416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1EC9C6E-7F2F-4649-BC03-0034E132C07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96586" y="2190029"/>
            <a:ext cx="5281402" cy="4505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951975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75131A-4AB3-4F14-99FF-2FDB15B56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5863" y="162196"/>
            <a:ext cx="8757501" cy="629655"/>
          </a:xfrm>
        </p:spPr>
        <p:txBody>
          <a:bodyPr>
            <a:normAutofit/>
          </a:bodyPr>
          <a:lstStyle/>
          <a:p>
            <a:pPr algn="ctr"/>
            <a:r>
              <a:rPr lang="ru-RU" sz="3200" b="1" i="1" dirty="0"/>
              <a:t>Модуль «Русская изба»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F6D5682F-CB3C-4B4F-A8A3-28EC67F473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3187" y="952106"/>
            <a:ext cx="4496585" cy="4730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C12578B-6EBF-4E1A-8396-241623F07C1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04613" y="2055043"/>
            <a:ext cx="4597585" cy="44965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747140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20B331-4BF0-4286-BA00-EE5BD020E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2980" y="57387"/>
            <a:ext cx="7939315" cy="356278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/>
              <a:t>Многофункциональная ширма- уникальная разработка для детского сада.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F80847F-E860-405B-9D1B-C1D17BFB427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05075" y="3634776"/>
            <a:ext cx="3587978" cy="31658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1BB9064-095B-42EB-BEC2-F9566A1078C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6041" y="934619"/>
            <a:ext cx="3387012" cy="25970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E4CACA8-DA7B-4A2A-BA7E-BCD7B32C49B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2948" y="1022983"/>
            <a:ext cx="3946511" cy="53227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5119624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641</TotalTime>
  <Words>136</Words>
  <Application>Microsoft Office PowerPoint</Application>
  <PresentationFormat>Лист A4 (210x297 мм)</PresentationFormat>
  <Paragraphs>16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Century Gothic</vt:lpstr>
      <vt:lpstr>Wingdings 3</vt:lpstr>
      <vt:lpstr>Легкий дым</vt:lpstr>
      <vt:lpstr>Муниципальное бюджетное дошкольное образовательное учреждение «Благовещенский детский сад «Светлячок»      «Расширение познавательной  сферы дошкольников посредством использования политрансформируемых пособий – ширм» </vt:lpstr>
      <vt:lpstr>Уникальные модули— оригинальная разработка для детского сада, которая поможет организовать развивающую среду в дошкольном образовательном учреждении в соответствии с Федеральным государственным образовательным стандартом дошкольного образования. </vt:lpstr>
      <vt:lpstr>Задачи многофункциональных ширм: </vt:lpstr>
      <vt:lpstr> Модули - ширм обучающий инструмент  со скрытыми интересными элементами.</vt:lpstr>
      <vt:lpstr>Дидактическая ценность</vt:lpstr>
      <vt:lpstr>Модуль «Космос»</vt:lpstr>
      <vt:lpstr>Модуль «Лес»</vt:lpstr>
      <vt:lpstr>Модуль «Русская изба»</vt:lpstr>
      <vt:lpstr>Многофункциональная ширма- уникальная разработка для детского сада.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МБДОУБ детский сад «Светлячок»  Проект во второй младшей группе «Знакомство с профессией повар - сушист»</dc:title>
  <dc:creator>Учетная запись Майкрософт</dc:creator>
  <cp:lastModifiedBy>Кирилл</cp:lastModifiedBy>
  <cp:revision>58</cp:revision>
  <cp:lastPrinted>2022-08-02T00:32:19Z</cp:lastPrinted>
  <dcterms:created xsi:type="dcterms:W3CDTF">2021-03-21T07:41:23Z</dcterms:created>
  <dcterms:modified xsi:type="dcterms:W3CDTF">2022-12-12T14:05:17Z</dcterms:modified>
</cp:coreProperties>
</file>