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e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9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477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426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6760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552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8568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689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421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9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84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43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44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275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636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01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57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097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ср 09.11.22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489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  <p:sldLayoutId id="2147483892" r:id="rId13"/>
    <p:sldLayoutId id="2147483893" r:id="rId14"/>
    <p:sldLayoutId id="2147483894" r:id="rId15"/>
    <p:sldLayoutId id="214748389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476673"/>
            <a:ext cx="8062912" cy="1296143"/>
          </a:xfrm>
        </p:spPr>
        <p:txBody>
          <a:bodyPr>
            <a:noAutofit/>
          </a:bodyPr>
          <a:lstStyle/>
          <a:p>
            <a:pPr algn="ctr"/>
            <a: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сад №67 «Аистёнок»</a:t>
            </a:r>
            <a:b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Старооскольского</a:t>
            </a:r>
            <a: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городского округа</a:t>
            </a:r>
            <a:r>
              <a:rPr lang="ru-RU" sz="19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9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420888"/>
            <a:ext cx="8062912" cy="403244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приема, чтобы справляться с проблемным поведением детей в связи с подарками и тратами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32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Подготовил: педагог-психолог</a:t>
            </a:r>
          </a:p>
          <a:p>
            <a:r>
              <a:rPr lang="ru-RU" sz="19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Сивкова</a:t>
            </a:r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 Алексеевна</a:t>
            </a:r>
          </a:p>
          <a:p>
            <a:pPr algn="ctr"/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sz="19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1051748"/>
              </p:ext>
            </p:extLst>
          </p:nvPr>
        </p:nvGraphicFramePr>
        <p:xfrm>
          <a:off x="1547664" y="92075"/>
          <a:ext cx="7128791" cy="661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Acrobat Document" r:id="rId3" imgW="4457454" imgH="6610212" progId="AcroExch.Document.DC">
                  <p:embed/>
                </p:oleObj>
              </mc:Choice>
              <mc:Fallback>
                <p:oleObj name="Acrobat Document" r:id="rId3" imgW="4457454" imgH="661021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47664" y="92075"/>
                        <a:ext cx="7128791" cy="6610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3046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4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293" y="2133600"/>
            <a:ext cx="5672914" cy="3778250"/>
          </a:xfrm>
        </p:spPr>
      </p:pic>
    </p:spTree>
    <p:extLst>
      <p:ext uri="{BB962C8B-B14F-4D97-AF65-F5344CB8AC3E}">
        <p14:creationId xmlns:p14="http://schemas.microsoft.com/office/powerpoint/2010/main" val="1247104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476673"/>
            <a:ext cx="8062912" cy="1296143"/>
          </a:xfrm>
        </p:spPr>
        <p:txBody>
          <a:bodyPr>
            <a:noAutofit/>
          </a:bodyPr>
          <a:lstStyle/>
          <a:p>
            <a:pPr algn="ctr"/>
            <a: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сад №67 «Аистёнок»</a:t>
            </a:r>
            <a:b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9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Старооскольского</a:t>
            </a:r>
            <a:r>
              <a:rPr lang="ru-RU" sz="19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городского округа</a:t>
            </a:r>
            <a:r>
              <a:rPr lang="ru-RU" sz="19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9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9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420888"/>
            <a:ext cx="8062912" cy="403244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приема, чтобы справляться с проблемным поведением детей в связи с подарками и тратами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32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Подготовил: педагог-психолог</a:t>
            </a:r>
          </a:p>
          <a:p>
            <a:r>
              <a:rPr lang="ru-RU" sz="19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Сивкова</a:t>
            </a:r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 Алексеевна</a:t>
            </a:r>
          </a:p>
          <a:p>
            <a:pPr algn="ctr"/>
            <a:r>
              <a:rPr lang="ru-RU" sz="19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sz="19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7534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436738"/>
          </a:xfrm>
        </p:spPr>
        <p:txBody>
          <a:bodyPr>
            <a:normAutofit/>
          </a:bodyPr>
          <a:lstStyle/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2415" y="1052736"/>
            <a:ext cx="6591985" cy="5616624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приема, чтобы научить родителей справляться с проблемным поведением детей в связи с подарками и тратами. Практические рекомендации и чек-листы помогут изменить ситуацию, когда дошкольник не понимает, что такое деньги, и часто выпрашивает себе очередные игрушки и лакомства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607" y="3284984"/>
            <a:ext cx="36576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404664"/>
            <a:ext cx="6589199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Проанализировать, есть ли симптоматическое поведение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3" y="1772816"/>
            <a:ext cx="7992888" cy="5085184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 каких ситуациях возникает проблемное поведение».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Вспомните, в каких случаях ребенок истерически выпрашивает покупки, где, после каких событий, перед чем, в чьем присутствии. Проанализируйте, что общего во всех этих ситуациях.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284984"/>
            <a:ext cx="5003064" cy="3041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2852936"/>
            <a:ext cx="6591985" cy="3600400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меняется, когда родитель что-то делает для ребенка».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Подумайте, что ребенок получает после желанной покупки и в других случаях, когда мама и папа уделяют ему внимание. Это может быть поддержка, власть над взрослым, преимущество над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сиблингом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лучшее настроение родителя, возможность обсудить какую-то тему – даже невинную, например, любимую электронную игру. 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важного родители не обсуждают с ребенком».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Проанализируйте, что в семье замалчивают перед ребенком из вопросов, которые могут вызывать его тревогу, страх, гнев. Объясните родителям, что семейные секреты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невротизируют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детей. Ребенок улавливает напряжение и становится тревожным и эмоционально проблемным.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04664"/>
            <a:ext cx="5040560" cy="223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49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568521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правильно реагировать на просьбы ребенка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купить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43917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ребенок не согласен экономить, потерпеть, обойтись без подарка или лакомства – это реакция на фрустрацию. Научите родителей правильно реагировать в ответ. Скажите о том, что важно признавать чувства ребенка, не давать ему ложных надежд, и придерживаться своих решений. Объясните, как использовать приемы «вот бы» и «список желанных покупок». Раздайте им чек-листы, чтобы проанализировать свой подход к тратам.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6199" y="4593168"/>
            <a:ext cx="3744416" cy="1970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332656"/>
            <a:ext cx="7704855" cy="652534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Избегать давать ложные надежды.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ребенок начал канючить, вздыхать, намекать, прямо просить, а родитель тратиться не собирается, не надо никаких «подумаю», «может быть», «посмотрю, как ты себя вести будешь». Лучше сразу сказать, что сегодня никаких покупок, причем говорить не грозно, без упреков,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устыжений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Хорошие примеры реакции родителя – «Извини, нет», «Не сегодня», «Детка, не могу» и т. п. Если нет сил говорить спокойно, лучше просто помотать головой и сказать «у-у». </a:t>
            </a:r>
          </a:p>
          <a:p>
            <a:pPr lvl="0"/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сказали «нет», оставаться на своем решении.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Важно подумать до того, как отказать или согласиться, но после отказа уже не менять свое решение. Даже если ребенок будет истерически плакать, кричать и т. д. – нельзя подкреплять поведение, когда он выклянчивает, устраивает истерику. </a:t>
            </a:r>
          </a:p>
          <a:p>
            <a:pPr lvl="0"/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Признать чувства.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Когда ребенок расстроен, разозлен, обижен, важно послушать его и «отзеркалить» его чувство – то есть подумать, что он испытывает, а затем коротко и сочувственно назвать эмоцию: «Ты расстроен. Тебе грустно. Ты обижаешься». Не надо сразу вслед за этим что-то объяснять, в чем-то убеждать, утешать и т. п. Задача родителя – оставить ребенку возможность отреагировать эмоцию. Важно дать ему понять, что близкий человек понимает его чувства, и для этого активно слушать: кивнуть, принять соответственное выражение лица и т. д. </a:t>
            </a:r>
          </a:p>
          <a:p>
            <a:pPr lvl="0"/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приемы «вот бы» и «список желанных покупок».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Прием «вот бы»: родитель признает чувства ребенка, а затем предлагает пофантазировать вместе. Например: «Вот бы можно было все-все покупать, я бы тогда поехала с тобой в магазин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 купила все наборы». Прием «список желанных покупок»: родитель предлагать ребенку записывать в гаджет или блокнот все желанные покупки, а когда появляется возможность, выбирает что-то из этого списка и покупает. Например: «Я поняла, тебе нужен такой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сквиш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пишем его в список желанных покупок?».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0046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знания детей о финансах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412776"/>
            <a:ext cx="7344815" cy="5544616"/>
          </a:xfrm>
        </p:spPr>
        <p:txBody>
          <a:bodyPr>
            <a:noAutofit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в магазин.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Подойдут любые игры в магазин – с игрушечными деньгами и имитацией настоящих товаров или «советские», с камушками и палочками в роли товаров и деньгами-листочками. </a:t>
            </a:r>
          </a:p>
          <a:p>
            <a:pPr lvl="0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Настолки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Рекомендуйте играть в любые настольные игры, в которых есть обмен товара на деньги. Даже электронные игры с накоплением монет, кристаллов и т. п. покажут ребенку некоторые финансовые идеи.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73016"/>
            <a:ext cx="4608512" cy="2905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2415" y="3284984"/>
            <a:ext cx="6591985" cy="3240360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Кошельки и копилки.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Объясните родителям, что дошкольнику уже пора иметь свою копилку и кошелек. Это позволит не только научиться откладывать, но и понять идею, что есть свои деньги, а есть чужие. 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Списки покупок.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Рекомендуйте вместе с ребенком планировать примерные траты в магазине. Так он постепенно научится соотносить цены на товары, примет деятельное участие в важных покупках семьи. Также полезно дать ребенку выбрать товары в магазине: «выбери макароны, яблоки». Это снизит потребность выпрашивать что-то для себя, ведь он и так это делает, например, выбирает свои любимые макароны.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88640"/>
            <a:ext cx="417646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1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32794"/>
              </p:ext>
            </p:extLst>
          </p:nvPr>
        </p:nvGraphicFramePr>
        <p:xfrm>
          <a:off x="1691680" y="188640"/>
          <a:ext cx="6842720" cy="6552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Acrobat Document" r:id="rId3" imgW="4457454" imgH="6610212" progId="AcroExch.Document.DC">
                  <p:embed/>
                </p:oleObj>
              </mc:Choice>
              <mc:Fallback>
                <p:oleObj name="Acrobat Document" r:id="rId3" imgW="4457454" imgH="6610212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1680" y="188640"/>
                        <a:ext cx="6842720" cy="65527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256104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</TotalTime>
  <Words>89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Легкий дым</vt:lpstr>
      <vt:lpstr>Adobe Acrobat Document</vt:lpstr>
      <vt:lpstr>Муниципальное бюджетное дошкольное образовательное учреждение Детский сад №67 «Аистёнок» Старооскольского городского округа </vt:lpstr>
      <vt:lpstr>Презентация PowerPoint</vt:lpstr>
      <vt:lpstr>Проанализировать, есть ли симптоматическое поведение </vt:lpstr>
      <vt:lpstr>Презентация PowerPoint</vt:lpstr>
      <vt:lpstr>Научиться правильно реагировать на просьбы ребенка купить </vt:lpstr>
      <vt:lpstr>Презентация PowerPoint</vt:lpstr>
      <vt:lpstr>Обогащать знания детей о финансах</vt:lpstr>
      <vt:lpstr>Презентация PowerPoint</vt:lpstr>
      <vt:lpstr>Презентация PowerPoint</vt:lpstr>
      <vt:lpstr>Презентация PowerPoint</vt:lpstr>
      <vt:lpstr>Благодарю за внимание!</vt:lpstr>
      <vt:lpstr>Муниципальное бюджетное дошкольное образовательное учреждение Детский сад №67 «Аистёнок» Старооскольского городского округа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№67 «Аистёнок» Старооскольского городского округа </dc:title>
  <cp:lastModifiedBy>Пользователь</cp:lastModifiedBy>
  <cp:revision>17</cp:revision>
  <dcterms:modified xsi:type="dcterms:W3CDTF">2022-11-09T15:05:25Z</dcterms:modified>
</cp:coreProperties>
</file>