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А.П. Матвеевым и В.И. Лях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Сравнение </a:t>
            </a:r>
            <a:r>
              <a:rPr lang="ru-RU" dirty="0" smtClean="0"/>
              <a:t>образовательных</a:t>
            </a:r>
            <a:br>
              <a:rPr lang="ru-RU" dirty="0" smtClean="0"/>
            </a:br>
            <a:r>
              <a:rPr lang="ru-RU" dirty="0" smtClean="0"/>
              <a:t>программ разработанные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настоящий момент времени для школьников среднего и старшего звена существует несколько примерных программ по физическому воспитанию. Наиболее распространенными программами по физическому воспитанию являются комплексные программы, предлагаемые А.П. Матвеевым и В.И. Лях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В </a:t>
            </a:r>
            <a:r>
              <a:rPr lang="ru-RU" sz="3600" dirty="0" smtClean="0">
                <a:solidFill>
                  <a:schemeClr val="tx1"/>
                </a:solidFill>
              </a:rPr>
              <a:t>программе А.П. Матвеева представлена в </a:t>
            </a:r>
            <a:r>
              <a:rPr lang="ru-RU" sz="3600" dirty="0" smtClean="0">
                <a:solidFill>
                  <a:schemeClr val="tx1"/>
                </a:solidFill>
              </a:rPr>
              <a:t>2х содержательных </a:t>
            </a:r>
            <a:r>
              <a:rPr lang="ru-RU" sz="3600" dirty="0" smtClean="0">
                <a:solidFill>
                  <a:schemeClr val="tx1"/>
                </a:solidFill>
              </a:rPr>
              <a:t>аспектах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3068960"/>
            <a:ext cx="8229600" cy="3789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</a:t>
            </a:r>
            <a:r>
              <a:rPr lang="ru-RU" dirty="0" err="1" smtClean="0"/>
              <a:t>Физкультурно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оздоровительная деятельность</a:t>
            </a:r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 smtClean="0"/>
              <a:t>. Спортивно-оздоровительная</a:t>
            </a:r>
          </a:p>
          <a:p>
            <a:pPr>
              <a:buNone/>
            </a:pPr>
            <a:r>
              <a:rPr lang="ru-RU" dirty="0" smtClean="0"/>
              <a:t>деятельность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Программа А . П . Матвеева В изложении практического материала программа А.П. Матвеева традиционно сопоставляет учебное содержание с содержанием базовых видов спорта, поэтому представлена такими разделами как: «Гимнастика с основами акробатики», «Легкая атлетика», «Подвижные и спортивные игры», «Лыжные гонки» и «Плавание». Также в содержание программы входит относительно самостоятельный раздел «</a:t>
            </a:r>
            <a:r>
              <a:rPr lang="ru-RU" dirty="0" err="1" smtClean="0"/>
              <a:t>Общеразвивающие</a:t>
            </a:r>
            <a:r>
              <a:rPr lang="ru-RU" dirty="0" smtClean="0"/>
              <a:t> упражнения», </a:t>
            </a:r>
            <a:r>
              <a:rPr lang="ru-RU" dirty="0" err="1" smtClean="0"/>
              <a:t>распределеные</a:t>
            </a:r>
            <a:r>
              <a:rPr lang="ru-RU" dirty="0" smtClean="0"/>
              <a:t> по разделам базовых видов спорта и </a:t>
            </a:r>
            <a:r>
              <a:rPr lang="ru-RU" dirty="0" err="1" smtClean="0"/>
              <a:t>сгруппированые</a:t>
            </a:r>
            <a:r>
              <a:rPr lang="ru-RU" dirty="0" smtClean="0"/>
              <a:t> внутри разделов по признакам функционального воздействия на развитие основных физических качеств. Данное изложение материала, по мнению И. </a:t>
            </a:r>
            <a:r>
              <a:rPr lang="ru-RU" dirty="0" err="1" smtClean="0"/>
              <a:t>Латыпова</a:t>
            </a:r>
            <a:r>
              <a:rPr lang="ru-RU" dirty="0" smtClean="0"/>
              <a:t> позволяет учителю отбирать физические упражнения и объединять их в комплексы, планировать динамику нагрузок исходя из половозрастных особенностей учащихся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Программа </a:t>
            </a:r>
            <a:r>
              <a:rPr lang="ru-RU" dirty="0" smtClean="0">
                <a:solidFill>
                  <a:schemeClr val="tx1"/>
                </a:solidFill>
              </a:rPr>
              <a:t>В.И. Лях делиться на: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Базовый компонент составляет основу общегосударственного стандарта общеобразовательной подготовки в сфере физической культуры и не зависит от региональных</a:t>
            </a:r>
          </a:p>
          <a:p>
            <a:r>
              <a:rPr lang="ru-RU" dirty="0" smtClean="0"/>
              <a:t>Вариативный раздел программы включает в себя программный материал по подвижным играм на основе баскетбола. Важно, что программный материал усложняется по разделам за каждый год за счет увеличения сложности элементов  на базе ранее пройденных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Итог по программам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В.И. Лях – По окончанию каждого класса в программе В.И.Лях предлагаются контрольные задания для оценивания уровня физической подготовленности школьников</a:t>
            </a:r>
          </a:p>
          <a:p>
            <a:r>
              <a:rPr lang="ru-RU" dirty="0" smtClean="0"/>
              <a:t>А. П. Матвеева </a:t>
            </a:r>
            <a:r>
              <a:rPr lang="ru-RU" dirty="0" smtClean="0"/>
              <a:t>– По программе А.П. Матвеева учитель вправе самостоятельно разрабатывать индивидуальные возрастные шкалы контрольных заданий и в соответствии с ними оценивать успеваемость учащихся  </a:t>
            </a: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692696"/>
            <a:ext cx="8147248" cy="54334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Данные </a:t>
            </a:r>
            <a:r>
              <a:rPr lang="ru-RU" dirty="0" smtClean="0"/>
              <a:t>программы предусматривают все </a:t>
            </a:r>
            <a:r>
              <a:rPr lang="ru-RU" dirty="0" smtClean="0"/>
              <a:t>виды подготовки школьников </a:t>
            </a:r>
            <a:r>
              <a:rPr lang="ru-RU" dirty="0" smtClean="0"/>
              <a:t>(теоретическую, развитие </a:t>
            </a:r>
            <a:r>
              <a:rPr lang="ru-RU" dirty="0" smtClean="0"/>
              <a:t>физических способностей</a:t>
            </a:r>
            <a:r>
              <a:rPr lang="ru-RU" dirty="0" smtClean="0"/>
              <a:t>, освоение двигательных действий), </a:t>
            </a:r>
            <a:r>
              <a:rPr lang="ru-RU" dirty="0" smtClean="0"/>
              <a:t>однако имеют </a:t>
            </a:r>
            <a:r>
              <a:rPr lang="ru-RU" dirty="0" smtClean="0"/>
              <a:t>некоторые особенности в организации </a:t>
            </a:r>
            <a:r>
              <a:rPr lang="ru-RU" dirty="0" smtClean="0"/>
              <a:t>содержательной части </a:t>
            </a:r>
            <a:r>
              <a:rPr lang="ru-RU" dirty="0" smtClean="0"/>
              <a:t>программы.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84</TotalTime>
  <Words>306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 Сравнение образовательных программ разработанные </vt:lpstr>
      <vt:lpstr>Слайд 2</vt:lpstr>
      <vt:lpstr>   В программе А.П. Матвеева представлена в 2х содержательных аспектах : </vt:lpstr>
      <vt:lpstr>Слайд 4</vt:lpstr>
      <vt:lpstr> Программа В.И. Лях делиться на:</vt:lpstr>
      <vt:lpstr>Итог по программам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образовательных программ разработанные А.П. Матвеевым и В.И. Лях</dc:title>
  <dc:creator>Пользователь</dc:creator>
  <cp:lastModifiedBy>Пользователь</cp:lastModifiedBy>
  <cp:revision>10</cp:revision>
  <dcterms:created xsi:type="dcterms:W3CDTF">2021-12-22T21:55:07Z</dcterms:created>
  <dcterms:modified xsi:type="dcterms:W3CDTF">2021-12-23T18:33:30Z</dcterms:modified>
</cp:coreProperties>
</file>