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64" r:id="rId4"/>
    <p:sldId id="263" r:id="rId5"/>
    <p:sldId id="262" r:id="rId6"/>
    <p:sldId id="265" r:id="rId7"/>
    <p:sldId id="258" r:id="rId8"/>
    <p:sldId id="259" r:id="rId9"/>
    <p:sldId id="260" r:id="rId10"/>
    <p:sldId id="261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68" autoAdjust="0"/>
    <p:restoredTop sz="94660"/>
  </p:normalViewPr>
  <p:slideViewPr>
    <p:cSldViewPr>
      <p:cViewPr varScale="1">
        <p:scale>
          <a:sx n="74" d="100"/>
          <a:sy n="74" d="100"/>
        </p:scale>
        <p:origin x="117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837737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994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82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7280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028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471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0035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226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791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7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28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9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05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683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535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5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41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8B9F01-167E-4A8A-8073-4ED0123D7AD5}" type="datetimeFigureOut">
              <a:rPr lang="ru-RU" smtClean="0"/>
              <a:t>12.12.2022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9193B20-7CA7-43D2-9958-E4C2E769A8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36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8109" y="679946"/>
            <a:ext cx="7923114" cy="70353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Проект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b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«Танцы как вид спорта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1212393" y="2278420"/>
            <a:ext cx="6908491" cy="398417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Желудкова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Софья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физической культуры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Сиваченко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Анатольевна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617785"/>
            <a:ext cx="3621338" cy="33840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60056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RelaxedModerately"/>
              <a:lightRig rig="threePt" dir="t"/>
            </a:scene3d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Авторские хореографии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не отдельный вид танца, это сочетание разных стилей,благодоря которому получается отдельная хореография.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92059" y="1772816"/>
            <a:ext cx="4040381" cy="36017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090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Танцы в моём исполнении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1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440160"/>
          </a:xfrm>
        </p:spPr>
        <p:txBody>
          <a:bodyPr>
            <a:prstTxWarp prst="textTriangleInverted">
              <a:avLst/>
            </a:prstTxWarp>
          </a:bodyPr>
          <a:lstStyle/>
          <a:p>
            <a:pPr algn="ctr"/>
            <a:r>
              <a:rPr lang="ru-RU" dirty="0" smtClean="0"/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69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055" y="692696"/>
            <a:ext cx="7797662" cy="1158140"/>
          </a:xfrm>
        </p:spPr>
        <p:txBody>
          <a:bodyPr>
            <a:prstTxWarp prst="textCanDown">
              <a:avLst/>
            </a:prstTxWarp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Ознакомить, заинтересовать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слушателей и зрителей моего проекта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танцами которые я люблю исполнять.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танцевальные стили освоенные мной и предоставить информацию о них.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2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Down">
              <a:avLst/>
            </a:prstTxWarp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Танцы-это вид спорта?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танцы считались видом искусства. Сегодня принято рассматривать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танцы как “вид спорта”, который получил название Танцевальный спорт.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танец можно считать спортом? Потому что он требует от танцора таких качеств, которые свойственны большинству “настоящих” видов спорта.</a:t>
            </a:r>
          </a:p>
        </p:txBody>
      </p:sp>
    </p:spTree>
    <p:extLst>
      <p:ext uri="{BB962C8B-B14F-4D97-AF65-F5344CB8AC3E}">
        <p14:creationId xmlns:p14="http://schemas.microsoft.com/office/powerpoint/2010/main" val="86211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anDown">
              <a:avLst/>
            </a:prstTxWarp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Язык танца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Баунс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является основой танца самба — это сгибание и разгибание коленей с одновременным сокращением мышц живота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Импетус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(англ.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Impetus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«толчок») — фигура в бальных танцах, обычно быстрый поворот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Линия танца — траектория, по которой движутся танцоры на танцевальной площадке. В самом общем виде представляет собой замкнутый круг, движение по которому происходит против часовой стрелки (по линии танца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грув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«ритмический слой» или «интуитивное чувство» зацикленного движения, что возникает при звучании тщательно вымеренных действующих совместно ритмов, что сразу вызывает лёгкое притопывание со стороны слушателей.</a:t>
            </a:r>
          </a:p>
        </p:txBody>
      </p:sp>
    </p:spTree>
    <p:extLst>
      <p:ext uri="{BB962C8B-B14F-4D97-AF65-F5344CB8AC3E}">
        <p14:creationId xmlns:p14="http://schemas.microsoft.com/office/powerpoint/2010/main" val="289611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>
            <a:prstTxWarp prst="textCanDown">
              <a:avLst/>
            </a:prstTxWarp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Правильная разминка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получить растяжение или другие травмы , перед танцем надо правильно размяться. На наших тренировках разминкам уделяем не более 40 минут. Сначала обычно разминаемся от головы до ног, после мы разминаемся с помощью элементов танца. Например : прокачу корпуса,баунс,груф и т.д.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3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37203" cy="1158140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Бальные танцы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группа различных парных танцев, некоторые из которых имеют народные истоки. Исполнялись на балах, которые проводились в помещениях, застеленных паркетом. Из огромного разнообразия как элитных (историко-бытовых), так и народных танцев в группу бальных попали танцы, характеризующиеся 2 признаками: все бальные танцы являются парными; пару составляют мужчина и женщина, но есть исключения, так как в Англии уже принято танцевать в однополых составах.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6056" y="188640"/>
            <a:ext cx="3414523" cy="52154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328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345681" cy="1158140"/>
          </a:xfrm>
        </p:spPr>
        <p:txBody>
          <a:bodyPr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Хип-хоп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Относится к уличным танцевальным стилям, в основном сопровождаемый хип-хоп музыкой и той, которая развивалась как часть хип-хоп культуры. Он включает в себя широкий диапазон стилей, таких как брейк-данс, локинг, поппинг, которые были созданы в 1970 году и стали популярными в США благодаря танцевальным командам. Телевизионное шоу «Soul Train» и фильмы 1980-х годов «Брейк-данс», «Бит-стрит» и «Дикий стиль» рассказали широкой аудитории о данном танцевальном направлении, делая хип-хоп культуру мейнстримом.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60032" y="260648"/>
            <a:ext cx="3672408" cy="51071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612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Дэнсхолл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Dancehall — это уличный ямайский танец, который включает в себя множество социальных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танцев . Основой являются степы , позиции , постановки и работа в командах.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30886" y="188640"/>
            <a:ext cx="4297782" cy="5290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916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3816535" cy="1158140"/>
          </a:xfrm>
        </p:spPr>
        <p:txBody>
          <a:bodyPr>
            <a:scene3d>
              <a:camera prst="perspectiveContrastingLeftFacing"/>
              <a:lightRig rig="threePt" dir="t"/>
            </a:scene3d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Афро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Хореографическое направление, представляющее собой классификацию, включающую в себя широкий диапазон танцевальных стилей. Этот танец развивался параллельно с музыкой в 20-е - 40-е годы XX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столетия . Относится к джазовому танцу , часто сочетают с другими стилями.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0886" y="332655"/>
            <a:ext cx="4227863" cy="50419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048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137</TotalTime>
  <Words>511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Impact</vt:lpstr>
      <vt:lpstr>Times New Roman</vt:lpstr>
      <vt:lpstr>Главное мероприятие</vt:lpstr>
      <vt:lpstr> Проект:  «Танцы как вид спорта» </vt:lpstr>
      <vt:lpstr>Цели и задачи </vt:lpstr>
      <vt:lpstr> Танцы-это вид спорта?</vt:lpstr>
      <vt:lpstr>Язык танца</vt:lpstr>
      <vt:lpstr>Правильная разминка</vt:lpstr>
      <vt:lpstr>Бальные танцы</vt:lpstr>
      <vt:lpstr>Хип-хоп </vt:lpstr>
      <vt:lpstr>Дэнсхолл</vt:lpstr>
      <vt:lpstr>Афро</vt:lpstr>
      <vt:lpstr>Авторские хореографии</vt:lpstr>
      <vt:lpstr>Танцы в моём исполнении.</vt:lpstr>
      <vt:lpstr> 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Танцы</dc:title>
  <dc:creator>ПК</dc:creator>
  <cp:lastModifiedBy>Home</cp:lastModifiedBy>
  <cp:revision>19</cp:revision>
  <dcterms:created xsi:type="dcterms:W3CDTF">2021-12-14T15:17:00Z</dcterms:created>
  <dcterms:modified xsi:type="dcterms:W3CDTF">2022-12-12T00:04:21Z</dcterms:modified>
</cp:coreProperties>
</file>