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DE2E-B201-4965-B337-E14012E9269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0564747-84B1-4624-90FD-C85260CC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066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DE2E-B201-4965-B337-E14012E9269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564747-84B1-4624-90FD-C85260CC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249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DE2E-B201-4965-B337-E14012E9269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564747-84B1-4624-90FD-C85260CCCD0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3257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DE2E-B201-4965-B337-E14012E9269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564747-84B1-4624-90FD-C85260CC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456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DE2E-B201-4965-B337-E14012E9269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564747-84B1-4624-90FD-C85260CCCD0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4981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DE2E-B201-4965-B337-E14012E9269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564747-84B1-4624-90FD-C85260CC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248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DE2E-B201-4965-B337-E14012E9269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64747-84B1-4624-90FD-C85260CC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9911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DE2E-B201-4965-B337-E14012E9269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64747-84B1-4624-90FD-C85260CC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122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DE2E-B201-4965-B337-E14012E9269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64747-84B1-4624-90FD-C85260CC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120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DE2E-B201-4965-B337-E14012E9269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564747-84B1-4624-90FD-C85260CC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336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DE2E-B201-4965-B337-E14012E9269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0564747-84B1-4624-90FD-C85260CC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59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DE2E-B201-4965-B337-E14012E9269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0564747-84B1-4624-90FD-C85260CC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299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DE2E-B201-4965-B337-E14012E9269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64747-84B1-4624-90FD-C85260CC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33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DE2E-B201-4965-B337-E14012E9269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64747-84B1-4624-90FD-C85260CC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84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DE2E-B201-4965-B337-E14012E9269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64747-84B1-4624-90FD-C85260CC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15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ADE2E-B201-4965-B337-E14012E9269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564747-84B1-4624-90FD-C85260CC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937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ADE2E-B201-4965-B337-E14012E9269E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0564747-84B1-4624-90FD-C85260CCCD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643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744" y="1306287"/>
            <a:ext cx="8915399" cy="4359370"/>
          </a:xfrm>
        </p:spPr>
        <p:txBody>
          <a:bodyPr>
            <a:normAutofit/>
          </a:bodyPr>
          <a:lstStyle/>
          <a:p>
            <a:pPr algn="ctr"/>
            <a:r>
              <a:rPr lang="ru-RU" sz="8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Эгезинде</a:t>
            </a:r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 </a:t>
            </a:r>
            <a:r>
              <a:rPr lang="ru-RU" sz="8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 </a:t>
            </a:r>
            <a:r>
              <a:rPr lang="ru-RU" sz="8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бижиир</a:t>
            </a: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состер</a:t>
            </a: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317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905691"/>
            <a:ext cx="8915399" cy="4997972"/>
          </a:xfrm>
        </p:spPr>
        <p:txBody>
          <a:bodyPr/>
          <a:lstStyle/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Чуруктарда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чүвелерниң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аттарын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баштай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адаңар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Оон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соонда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бижиңер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</a:t>
            </a:r>
            <a:r>
              <a:rPr lang="ru-RU" sz="5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Тоорук</a:t>
            </a:r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951" y="3361508"/>
            <a:ext cx="4813072" cy="3222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16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6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араа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553" y="1593129"/>
            <a:ext cx="8305015" cy="4666269"/>
          </a:xfrm>
        </p:spPr>
      </p:pic>
    </p:spTree>
    <p:extLst>
      <p:ext uri="{BB962C8B-B14F-4D97-AF65-F5344CB8AC3E}">
        <p14:creationId xmlns:p14="http://schemas.microsoft.com/office/powerpoint/2010/main" val="943538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уруяа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338" y="1791789"/>
            <a:ext cx="7118524" cy="4562021"/>
          </a:xfrm>
        </p:spPr>
      </p:pic>
    </p:spTree>
    <p:extLst>
      <p:ext uri="{BB962C8B-B14F-4D97-AF65-F5344CB8AC3E}">
        <p14:creationId xmlns:p14="http://schemas.microsoft.com/office/powerpoint/2010/main" val="2997729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6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Дилги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4788" y="2107475"/>
            <a:ext cx="7437120" cy="4232366"/>
          </a:xfrm>
        </p:spPr>
      </p:pic>
    </p:spTree>
    <p:extLst>
      <p:ext uri="{BB962C8B-B14F-4D97-AF65-F5344CB8AC3E}">
        <p14:creationId xmlns:p14="http://schemas.microsoft.com/office/powerpoint/2010/main" val="395802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Хөй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сектер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орнунга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болгаш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үжүктерни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немевишаан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дүжүруп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бижиңер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Байлак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чуртум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Бистиң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рээн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ывавыстың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евискээри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дыка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байлак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Ында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казып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ывар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ховар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ээн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байлактар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бар: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алдын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-…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үгү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кобальт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дээш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оон-даа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өске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ываның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аныяк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бүдүрүлгелери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улам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көвүдеп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шапкын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сайзырап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Мал, …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араа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өске-даа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арымал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культуралар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элбек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ыңай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айгаларында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бойдустуң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белен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белээ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аң-мең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адыг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бөрү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…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илги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киш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ииң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ырбактыг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балык, кат, …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оорук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дээш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черле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чүү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чогул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560" y="2133600"/>
            <a:ext cx="9112704" cy="436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96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291</TotalTime>
  <Words>133</Words>
  <Application>Microsoft Office PowerPoint</Application>
  <PresentationFormat>Широкоэкранный</PresentationFormat>
  <Paragraphs>11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Century Gothic</vt:lpstr>
      <vt:lpstr>Times New Roman</vt:lpstr>
      <vt:lpstr>Wingdings</vt:lpstr>
      <vt:lpstr>Wingdings 3</vt:lpstr>
      <vt:lpstr>Легкий дым</vt:lpstr>
      <vt:lpstr>Эгезинде т болгаш д бижиир состер.</vt:lpstr>
      <vt:lpstr>Презентация PowerPoint</vt:lpstr>
      <vt:lpstr>Тараа</vt:lpstr>
      <vt:lpstr> Дуруяа</vt:lpstr>
      <vt:lpstr>   Дилги</vt:lpstr>
      <vt:lpstr>     Хөй сектер орнунга т болгаш д деп үжүктерни немевишаан, дүжүруп бижиңер.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Эгезинде т болгаш д бижиир состер.</dc:title>
  <dc:creator>Чойгана</dc:creator>
  <cp:lastModifiedBy>Чойгана</cp:lastModifiedBy>
  <cp:revision>11</cp:revision>
  <dcterms:created xsi:type="dcterms:W3CDTF">2022-12-10T08:31:29Z</dcterms:created>
  <dcterms:modified xsi:type="dcterms:W3CDTF">2022-12-11T13:51:36Z</dcterms:modified>
</cp:coreProperties>
</file>