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53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5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1003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953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9166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01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658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58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2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7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71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919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8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9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93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2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C66D5-E9D4-4E08-B433-6FA8DE27EBF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852BF89-EE71-471D-8513-0DA71F05B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73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7874" y="1367246"/>
            <a:ext cx="7776129" cy="2508068"/>
          </a:xfrm>
        </p:spPr>
        <p:txBody>
          <a:bodyPr/>
          <a:lstStyle/>
          <a:p>
            <a:r>
              <a:rPr lang="ru-RU" sz="96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үннер</a:t>
            </a:r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1033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49235"/>
            <a:ext cx="8596668" cy="509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узун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[а:],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[о:],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ыы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[ы:],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[у:],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ээ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[э:],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[и:],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өө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[ө:],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үү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[ү:]</a:t>
            </a:r>
          </a:p>
        </p:txBody>
      </p:sp>
    </p:spTree>
    <p:extLst>
      <p:ext uri="{BB962C8B-B14F-4D97-AF65-F5344CB8AC3E}">
        <p14:creationId xmlns:p14="http://schemas.microsoft.com/office/powerpoint/2010/main" val="1529162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61555"/>
            <a:ext cx="8596668" cy="5579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өк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адаар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бар:[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],[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үъ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90519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5677" y="1898469"/>
            <a:ext cx="8596668" cy="41603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Хар-хаар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230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968137"/>
            <a:ext cx="8359602" cy="4073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ан-</a:t>
            </a:r>
            <a:r>
              <a:rPr lang="ru-RU" sz="1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саан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28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9496" y="592183"/>
            <a:ext cx="7854505" cy="5449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1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арыг-саарыг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813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794" y="818607"/>
            <a:ext cx="7654208" cy="52227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оргу-</a:t>
            </a:r>
            <a:r>
              <a:rPr lang="ru-RU" sz="1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тооргу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16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9496" y="1793967"/>
            <a:ext cx="7854505" cy="4247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От-</a:t>
            </a:r>
            <a:r>
              <a:rPr lang="ru-RU" sz="1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оът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50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5656" y="2160589"/>
            <a:ext cx="809834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Кат-</a:t>
            </a:r>
            <a:r>
              <a:rPr lang="ru-RU" sz="1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каът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058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8" y="2160589"/>
            <a:ext cx="8228973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чүк-чүък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39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626" y="967515"/>
            <a:ext cx="8596668" cy="5494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дылда 8 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кыска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ажык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бар: [а],[о],[ы] [у], [э],[и],[ө],[ү]</a:t>
            </a:r>
          </a:p>
        </p:txBody>
      </p:sp>
    </p:spTree>
    <p:extLst>
      <p:ext uri="{BB962C8B-B14F-4D97-AF65-F5344CB8AC3E}">
        <p14:creationId xmlns:p14="http://schemas.microsoft.com/office/powerpoint/2010/main" val="70603599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83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Ажык үннер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Ажык үннер</dc:title>
  <dc:creator>Чойгана</dc:creator>
  <cp:lastModifiedBy>Чойгана</cp:lastModifiedBy>
  <cp:revision>3</cp:revision>
  <dcterms:created xsi:type="dcterms:W3CDTF">2022-12-05T10:08:33Z</dcterms:created>
  <dcterms:modified xsi:type="dcterms:W3CDTF">2022-12-11T11:49:49Z</dcterms:modified>
</cp:coreProperties>
</file>