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23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1147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085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7530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96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84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9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5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33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5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744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71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92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492-3255-4179-B2E7-4633F8B9883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B8BFA8-97BF-4BEA-A4F9-334DB392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40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билиг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02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Шыйыгның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кайызында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домактар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кайызында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сөс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каттыжыышкыннары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-дыр,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деңнеңер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Төнген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бодалды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сөстер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каттыжыышкыннарның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азы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чангыс-даа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сөстү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Хүн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ашкан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удавас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дүжер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Бистиң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одаавыс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дыка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ырак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Чаныптывыс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Шыпшың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644486"/>
              </p:ext>
            </p:extLst>
          </p:nvPr>
        </p:nvGraphicFramePr>
        <p:xfrm>
          <a:off x="764420" y="1670594"/>
          <a:ext cx="8596312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937171286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1648663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Хоорайны</a:t>
                      </a:r>
                      <a:r>
                        <a:rPr lang="ru-RU" sz="3200" dirty="0" err="1" smtClean="0"/>
                        <a:t>ң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бирги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чери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дээш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шыдыраа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маргылдаазынга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школачылар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идепкейлиг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киржип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турган</a:t>
                      </a:r>
                      <a:r>
                        <a:rPr lang="ru-RU" sz="2800" baseline="0" dirty="0" smtClean="0"/>
                        <a:t>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Хоорайны</a:t>
                      </a:r>
                      <a:r>
                        <a:rPr lang="ru-RU" sz="3200" dirty="0" err="1" smtClean="0"/>
                        <a:t>ң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бирги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чери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дээш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шыдыраа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маргылдаазы</a:t>
                      </a:r>
                      <a:r>
                        <a:rPr lang="ru-RU" sz="2800" dirty="0" smtClean="0"/>
                        <a:t>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идепкейлиг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школачылар</a:t>
                      </a:r>
                      <a:r>
                        <a:rPr lang="ru-RU" sz="2800" baseline="0" dirty="0" smtClean="0"/>
                        <a:t>, </a:t>
                      </a:r>
                      <a:r>
                        <a:rPr lang="ru-RU" sz="2800" baseline="0" dirty="0" err="1" smtClean="0"/>
                        <a:t>маргылдаага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киржип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турган</a:t>
                      </a:r>
                      <a:r>
                        <a:rPr lang="ru-RU" sz="2800" baseline="0" dirty="0" smtClean="0"/>
                        <a:t>.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60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8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6423"/>
            <a:ext cx="8596668" cy="5814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Адаанда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сөстерни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сөс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каттыжыышкыннарын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хереглеп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домактардан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чогаадып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бижиңер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Домактарның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ийиги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кежигүннерин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айтыңар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Үлегери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шолбаны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Сылдыстар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шолбаны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үнүп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олурган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Сылдыстар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имистелип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хып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турганнар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тайгалар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Дииңчилер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Тайга. 3.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Малчыннар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кыштаг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4. Мал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Чылыг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кажаалар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5.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Кожууннар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хаак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маргылдаазы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90615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</TotalTime>
  <Words>109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Аспект</vt:lpstr>
      <vt:lpstr>   Домак дугайында билиг.</vt:lpstr>
      <vt:lpstr>    Шыйыгның кайызында домактар, кайызында сөс каттыжыышкыннары-дыр, деңнеңер.                  Төнген бодалды илередир сөстер каттыжыышкыннарның азы чангыс-даа сөстү домак дээр.       Чижээ: Хүн ашкан. Имир удавас дүжер. Бистиң одаавыс дыка ырак. Чаныптывыс. Шыпшың.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Домак дугайында билиг.</dc:title>
  <dc:creator>Чойгана</dc:creator>
  <cp:lastModifiedBy>Чойгана</cp:lastModifiedBy>
  <cp:revision>7</cp:revision>
  <dcterms:created xsi:type="dcterms:W3CDTF">2022-12-11T05:15:42Z</dcterms:created>
  <dcterms:modified xsi:type="dcterms:W3CDTF">2022-12-11T11:55:11Z</dcterms:modified>
</cp:coreProperties>
</file>