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5"/>
  </p:notes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AC6D69-E1E2-4B13-9E88-D17052223EC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101B6-7488-4FF4-8287-26165D6BA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61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70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47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918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5513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4381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244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50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6418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034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074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218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543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58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40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37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03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2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C88BBC1-6C7B-4BBD-A982-5B11C05DB05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EB5D43A7-BBB8-4211-AF20-8296FCA2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6805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9799" y="618309"/>
            <a:ext cx="9144000" cy="3830091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Домактың </a:t>
            </a:r>
            <a:r>
              <a:rPr lang="ru-RU" sz="8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чугула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кежигүннери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789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000" y="217714"/>
            <a:ext cx="10233800" cy="59592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Домактың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канчап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тур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чүнү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кылып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анчаарыл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анчалганыл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андыгыл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ымыл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харыылаттынар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чугула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кежигүн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сөглекчизи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уруглар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кичээлдеп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олурлар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сөс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сөглекчи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кайызы-даа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адаарының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падежинде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чүве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-биле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илереттингенде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оларның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аразынга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тире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салыр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Мээң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башкы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Оларның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иштинден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чамдык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сөглекчилер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хамаарылга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кожумактыг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хереглеттинип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Чижээ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Хемчиктиң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30241" y="1584961"/>
            <a:ext cx="870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47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Домактарны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номчуңар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айтырыгларын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салып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кол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сөс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сөглекчизин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тодарадыңар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 smtClean="0"/>
              <a:t>Карак</a:t>
            </a:r>
            <a:r>
              <a:rPr lang="ru-RU" dirty="0" smtClean="0"/>
              <a:t> </a:t>
            </a:r>
            <a:r>
              <a:rPr lang="ru-RU" dirty="0" err="1" smtClean="0"/>
              <a:t>четпес</a:t>
            </a:r>
            <a:r>
              <a:rPr lang="ru-RU" dirty="0" smtClean="0"/>
              <a:t> </a:t>
            </a:r>
            <a:r>
              <a:rPr lang="ru-RU" dirty="0" err="1" smtClean="0"/>
              <a:t>ховуну</a:t>
            </a:r>
            <a:r>
              <a:rPr lang="ru-RU" dirty="0" smtClean="0"/>
              <a:t> куду </a:t>
            </a:r>
            <a:r>
              <a:rPr lang="ru-RU" dirty="0" err="1" smtClean="0"/>
              <a:t>улуг</a:t>
            </a:r>
            <a:r>
              <a:rPr lang="ru-RU" dirty="0" smtClean="0"/>
              <a:t> </a:t>
            </a:r>
            <a:r>
              <a:rPr lang="ru-RU" dirty="0" err="1" smtClean="0"/>
              <a:t>эвес</a:t>
            </a:r>
            <a:r>
              <a:rPr lang="ru-RU" dirty="0" smtClean="0"/>
              <a:t> </a:t>
            </a:r>
            <a:r>
              <a:rPr lang="ru-RU" dirty="0" err="1" smtClean="0"/>
              <a:t>буга</a:t>
            </a:r>
            <a:r>
              <a:rPr lang="ru-RU" dirty="0" smtClean="0"/>
              <a:t> </a:t>
            </a:r>
            <a:r>
              <a:rPr lang="ru-RU" dirty="0" err="1" smtClean="0"/>
              <a:t>казып</a:t>
            </a:r>
            <a:r>
              <a:rPr lang="ru-RU" dirty="0" smtClean="0"/>
              <a:t> </a:t>
            </a:r>
            <a:r>
              <a:rPr lang="ru-RU" dirty="0" err="1" smtClean="0"/>
              <a:t>бадырыпкан</a:t>
            </a:r>
            <a:r>
              <a:rPr lang="ru-RU" dirty="0" smtClean="0"/>
              <a:t>. </a:t>
            </a:r>
            <a:r>
              <a:rPr lang="ru-RU" dirty="0" err="1"/>
              <a:t>Ооң</a:t>
            </a:r>
            <a:r>
              <a:rPr lang="ru-RU" dirty="0"/>
              <a:t> </a:t>
            </a:r>
            <a:r>
              <a:rPr lang="ru-RU" dirty="0" err="1" smtClean="0"/>
              <a:t>иштинде</a:t>
            </a:r>
            <a:r>
              <a:rPr lang="ru-RU" dirty="0" smtClean="0"/>
              <a:t> </a:t>
            </a:r>
            <a:r>
              <a:rPr lang="ru-RU" dirty="0" err="1" smtClean="0"/>
              <a:t>саргара</a:t>
            </a:r>
            <a:r>
              <a:rPr lang="ru-RU" dirty="0" smtClean="0"/>
              <a:t> </a:t>
            </a:r>
            <a:r>
              <a:rPr lang="ru-RU" dirty="0" err="1" smtClean="0"/>
              <a:t>довурай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 </a:t>
            </a:r>
            <a:r>
              <a:rPr lang="ru-RU" dirty="0" err="1" smtClean="0"/>
              <a:t>суг</a:t>
            </a:r>
            <a:r>
              <a:rPr lang="ru-RU" dirty="0" smtClean="0"/>
              <a:t> </a:t>
            </a:r>
            <a:r>
              <a:rPr lang="ru-RU" dirty="0" err="1" smtClean="0"/>
              <a:t>агып</a:t>
            </a:r>
            <a:r>
              <a:rPr lang="ru-RU" dirty="0" smtClean="0"/>
              <a:t> </a:t>
            </a:r>
            <a:r>
              <a:rPr lang="ru-RU" dirty="0" err="1" smtClean="0"/>
              <a:t>баткаш</a:t>
            </a:r>
            <a:r>
              <a:rPr lang="ru-RU" dirty="0" smtClean="0"/>
              <a:t>, </a:t>
            </a:r>
            <a:r>
              <a:rPr lang="ru-RU" dirty="0" err="1"/>
              <a:t>демир-хүүрек</a:t>
            </a:r>
            <a:r>
              <a:rPr lang="ru-RU" dirty="0"/>
              <a:t> </a:t>
            </a:r>
            <a:r>
              <a:rPr lang="ru-RU" dirty="0" err="1" smtClean="0"/>
              <a:t>туткан</a:t>
            </a:r>
            <a:r>
              <a:rPr lang="ru-RU" dirty="0" smtClean="0"/>
              <a:t> </a:t>
            </a:r>
            <a:r>
              <a:rPr lang="ru-RU" dirty="0" err="1" smtClean="0"/>
              <a:t>бичии</a:t>
            </a:r>
            <a:r>
              <a:rPr lang="ru-RU" dirty="0" smtClean="0"/>
              <a:t> </a:t>
            </a:r>
            <a:r>
              <a:rPr lang="ru-RU" dirty="0" err="1" smtClean="0"/>
              <a:t>оолче</a:t>
            </a:r>
            <a:r>
              <a:rPr lang="ru-RU" dirty="0" smtClean="0"/>
              <a:t> </a:t>
            </a:r>
            <a:r>
              <a:rPr lang="ru-RU" dirty="0" err="1" smtClean="0"/>
              <a:t>углапкан</a:t>
            </a:r>
            <a:r>
              <a:rPr lang="ru-RU" dirty="0" smtClean="0"/>
              <a:t>. </a:t>
            </a:r>
            <a:r>
              <a:rPr lang="ru-RU" dirty="0" err="1" smtClean="0"/>
              <a:t>Оол</a:t>
            </a:r>
            <a:r>
              <a:rPr lang="ru-RU" dirty="0" smtClean="0"/>
              <a:t> </a:t>
            </a:r>
            <a:r>
              <a:rPr lang="ru-RU" dirty="0" err="1"/>
              <a:t>хойлең</a:t>
            </a:r>
            <a:r>
              <a:rPr lang="ru-RU" dirty="0"/>
              <a:t>, </a:t>
            </a:r>
            <a:r>
              <a:rPr lang="ru-RU" dirty="0" err="1"/>
              <a:t>бөрт</a:t>
            </a:r>
            <a:r>
              <a:rPr lang="ru-RU" dirty="0" smtClean="0"/>
              <a:t>, </a:t>
            </a:r>
            <a:r>
              <a:rPr lang="ru-RU" dirty="0" err="1" smtClean="0"/>
              <a:t>идик</a:t>
            </a:r>
            <a:r>
              <a:rPr lang="ru-RU" dirty="0" smtClean="0"/>
              <a:t> </a:t>
            </a:r>
            <a:r>
              <a:rPr lang="ru-RU" dirty="0" err="1" smtClean="0"/>
              <a:t>чок</a:t>
            </a:r>
            <a:r>
              <a:rPr lang="ru-RU" dirty="0" smtClean="0"/>
              <a:t>, </a:t>
            </a:r>
            <a:r>
              <a:rPr lang="ru-RU" dirty="0" err="1" smtClean="0"/>
              <a:t>чугле</a:t>
            </a:r>
            <a:r>
              <a:rPr lang="ru-RU" dirty="0" smtClean="0"/>
              <a:t> </a:t>
            </a:r>
            <a:r>
              <a:rPr lang="ru-RU" dirty="0" err="1" smtClean="0"/>
              <a:t>ырыктааш</a:t>
            </a:r>
            <a:r>
              <a:rPr lang="ru-RU" dirty="0" smtClean="0"/>
              <a:t> </a:t>
            </a:r>
            <a:r>
              <a:rPr lang="ru-RU" dirty="0" err="1"/>
              <a:t>чүвүрлүг</a:t>
            </a:r>
            <a:r>
              <a:rPr lang="ru-RU" dirty="0"/>
              <a:t> </a:t>
            </a:r>
            <a:r>
              <a:rPr lang="ru-RU" dirty="0" err="1" smtClean="0"/>
              <a:t>болган</a:t>
            </a:r>
            <a:r>
              <a:rPr lang="ru-RU" dirty="0" smtClean="0"/>
              <a:t>. </a:t>
            </a:r>
            <a:r>
              <a:rPr lang="ru-RU" dirty="0" err="1" smtClean="0"/>
              <a:t>Кежи</a:t>
            </a:r>
            <a:r>
              <a:rPr lang="ru-RU" dirty="0" smtClean="0"/>
              <a:t> </a:t>
            </a:r>
            <a:r>
              <a:rPr lang="ru-RU" dirty="0" err="1"/>
              <a:t>кызыл-хүрең</a:t>
            </a:r>
            <a:r>
              <a:rPr lang="ru-RU" dirty="0"/>
              <a:t> </a:t>
            </a:r>
            <a:r>
              <a:rPr lang="ru-RU" dirty="0" err="1" smtClean="0"/>
              <a:t>апарган</a:t>
            </a:r>
            <a:r>
              <a:rPr lang="ru-RU" dirty="0" smtClean="0"/>
              <a:t>. </a:t>
            </a:r>
            <a:r>
              <a:rPr lang="ru-RU" dirty="0" err="1"/>
              <a:t>Бажының</a:t>
            </a:r>
            <a:r>
              <a:rPr lang="ru-RU" dirty="0"/>
              <a:t> </a:t>
            </a:r>
            <a:r>
              <a:rPr lang="ru-RU" dirty="0" err="1" smtClean="0"/>
              <a:t>тейинде</a:t>
            </a:r>
            <a:r>
              <a:rPr lang="ru-RU" dirty="0" smtClean="0"/>
              <a:t> </a:t>
            </a:r>
            <a:r>
              <a:rPr lang="ru-RU" dirty="0" err="1" smtClean="0"/>
              <a:t>ходугур</a:t>
            </a:r>
            <a:r>
              <a:rPr lang="ru-RU" dirty="0" smtClean="0"/>
              <a:t> </a:t>
            </a:r>
            <a:r>
              <a:rPr lang="ru-RU" dirty="0" err="1" smtClean="0"/>
              <a:t>кежегези</a:t>
            </a:r>
            <a:r>
              <a:rPr lang="ru-RU" dirty="0" smtClean="0"/>
              <a:t> </a:t>
            </a:r>
            <a:r>
              <a:rPr lang="ru-RU" dirty="0" err="1" smtClean="0"/>
              <a:t>таагыланып</a:t>
            </a:r>
            <a:r>
              <a:rPr lang="ru-RU" dirty="0" smtClean="0"/>
              <a:t> </a:t>
            </a:r>
            <a:r>
              <a:rPr lang="ru-RU" dirty="0" err="1" smtClean="0"/>
              <a:t>ораажы</a:t>
            </a:r>
            <a:r>
              <a:rPr lang="ru-RU" dirty="0" smtClean="0"/>
              <a:t> </a:t>
            </a:r>
            <a:r>
              <a:rPr lang="ru-RU" dirty="0" err="1" smtClean="0"/>
              <a:t>берген</a:t>
            </a:r>
            <a:r>
              <a:rPr lang="ru-RU" dirty="0" smtClean="0"/>
              <a:t>. </a:t>
            </a:r>
            <a:r>
              <a:rPr lang="ru-RU" dirty="0" err="1" smtClean="0"/>
              <a:t>Бичии</a:t>
            </a:r>
            <a:r>
              <a:rPr lang="ru-RU" dirty="0" smtClean="0"/>
              <a:t> </a:t>
            </a:r>
            <a:r>
              <a:rPr lang="ru-RU" dirty="0" err="1" smtClean="0"/>
              <a:t>оол</a:t>
            </a:r>
            <a:r>
              <a:rPr lang="ru-RU" dirty="0" smtClean="0"/>
              <a:t> </a:t>
            </a:r>
            <a:r>
              <a:rPr lang="ru-RU" dirty="0" err="1" smtClean="0"/>
              <a:t>хуваалдага</a:t>
            </a:r>
            <a:r>
              <a:rPr lang="ru-RU" dirty="0" smtClean="0"/>
              <a:t> </a:t>
            </a:r>
            <a:r>
              <a:rPr lang="ru-RU" dirty="0" err="1" smtClean="0"/>
              <a:t>алган</a:t>
            </a:r>
            <a:r>
              <a:rPr lang="ru-RU" dirty="0" smtClean="0"/>
              <a:t> </a:t>
            </a:r>
            <a:r>
              <a:rPr lang="ru-RU" dirty="0" err="1" smtClean="0"/>
              <a:t>черин</a:t>
            </a:r>
            <a:r>
              <a:rPr lang="ru-RU" dirty="0" smtClean="0"/>
              <a:t> </a:t>
            </a:r>
            <a:r>
              <a:rPr lang="ru-RU" dirty="0" err="1" smtClean="0"/>
              <a:t>суггарып</a:t>
            </a:r>
            <a:r>
              <a:rPr lang="ru-RU" dirty="0" smtClean="0"/>
              <a:t> </a:t>
            </a:r>
            <a:r>
              <a:rPr lang="ru-RU" dirty="0" err="1" smtClean="0"/>
              <a:t>турган</a:t>
            </a:r>
            <a:r>
              <a:rPr lang="ru-RU" dirty="0" smtClean="0"/>
              <a:t>. </a:t>
            </a:r>
          </a:p>
          <a:p>
            <a:pPr marL="0" indent="0" algn="r">
              <a:buNone/>
            </a:pPr>
            <a:r>
              <a:rPr lang="ru-RU" dirty="0"/>
              <a:t> </a:t>
            </a:r>
            <a:r>
              <a:rPr lang="ru-RU" dirty="0" smtClean="0"/>
              <a:t>О. Саган-</a:t>
            </a:r>
            <a:r>
              <a:rPr lang="ru-RU" dirty="0" err="1" smtClean="0"/>
              <a:t>оол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412718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35</TotalTime>
  <Words>155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Corbel</vt:lpstr>
      <vt:lpstr>Times New Roman</vt:lpstr>
      <vt:lpstr>Глубина</vt:lpstr>
      <vt:lpstr>Презентация PowerPoint</vt:lpstr>
      <vt:lpstr>Презентация PowerPoint</vt:lpstr>
      <vt:lpstr>Домактарны номчуңар, айтырыгларын салып тургаш, кол сөс болгаш сөглекчизин тодарадыңар.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Чойгана</dc:creator>
  <cp:lastModifiedBy>Чойгана</cp:lastModifiedBy>
  <cp:revision>5</cp:revision>
  <dcterms:created xsi:type="dcterms:W3CDTF">2022-12-11T09:49:56Z</dcterms:created>
  <dcterms:modified xsi:type="dcterms:W3CDTF">2022-12-11T12:07:44Z</dcterms:modified>
</cp:coreProperties>
</file>