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9" r:id="rId4"/>
    <p:sldId id="261" r:id="rId5"/>
    <p:sldId id="262" r:id="rId6"/>
    <p:sldId id="260" r:id="rId7"/>
    <p:sldId id="263" r:id="rId8"/>
    <p:sldId id="264" r:id="rId9"/>
    <p:sldId id="271" r:id="rId10"/>
    <p:sldId id="265" r:id="rId11"/>
    <p:sldId id="266" r:id="rId12"/>
    <p:sldId id="269" r:id="rId13"/>
    <p:sldId id="270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36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8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18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230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53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06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004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96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26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70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5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ED267-0F35-4AA4-953B-65111C170D3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A32A6-44DD-4334-BF05-F529B30AE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86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" t="3644" b="3200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44739" y="1113822"/>
            <a:ext cx="55193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ВИКТОРИНА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6607" y="2298691"/>
            <a:ext cx="4435619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ко</a:t>
            </a:r>
            <a:r>
              <a:rPr lang="ru-RU" sz="5400" b="0" cap="none" spc="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Дню Конституции</a:t>
            </a:r>
          </a:p>
          <a:p>
            <a:pPr algn="ctr"/>
            <a:r>
              <a:rPr lang="ru-RU" sz="1400" b="0" cap="none" spc="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</a:p>
          <a:p>
            <a:pPr algn="ctr"/>
            <a:r>
              <a:rPr lang="ru-RU" sz="54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Российской</a:t>
            </a:r>
          </a:p>
          <a:p>
            <a:pPr algn="ctr"/>
            <a:r>
              <a:rPr lang="ru-RU" sz="540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Федерации</a:t>
            </a:r>
            <a:r>
              <a:rPr lang="ru-RU" sz="5400" b="0" cap="none" spc="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11170508" y="6352281"/>
            <a:ext cx="871378" cy="4448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769688" y="1"/>
            <a:ext cx="6069454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900" b="1" i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 Зеленоборская </a:t>
            </a:r>
            <a:endParaRPr lang="ru-RU" sz="1900" b="1" i="1" cap="none" spc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ru-RU" sz="1900" b="1" i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Санаторная школа-интернат</a:t>
            </a:r>
            <a:endParaRPr lang="ru-RU" b="1" i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081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Стрелка влево 2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61711" y="481310"/>
            <a:ext cx="6974217" cy="12391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lnSpc>
                <a:spcPct val="107000"/>
              </a:lnSpc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Кто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согласно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Конституции РФ,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является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главой государства?</a:t>
            </a:r>
            <a:endParaRPr lang="ru-RU" sz="3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4982" y="2267247"/>
            <a:ext cx="41569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>
                <a:latin typeface="Georgia" panose="02040502050405020303" pitchFamily="18" charset="0"/>
              </a:rPr>
              <a:t>Президент</a:t>
            </a:r>
            <a:r>
              <a:rPr lang="ru-RU" sz="5400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54982" y="3596009"/>
            <a:ext cx="62969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>
                <a:latin typeface="Georgia" panose="02040502050405020303" pitchFamily="18" charset="0"/>
              </a:rPr>
              <a:t>Премьер-министр</a:t>
            </a:r>
            <a:r>
              <a:rPr lang="ru-RU" sz="5400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54982" y="4924770"/>
            <a:ext cx="878638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4800" dirty="0">
                <a:latin typeface="Georgia" panose="02040502050405020303" pitchFamily="18" charset="0"/>
              </a:rPr>
              <a:t>Министр иностранных дел </a:t>
            </a:r>
          </a:p>
        </p:txBody>
      </p:sp>
    </p:spTree>
    <p:extLst>
      <p:ext uri="{BB962C8B-B14F-4D97-AF65-F5344CB8AC3E}">
        <p14:creationId xmlns:p14="http://schemas.microsoft.com/office/powerpoint/2010/main" val="6297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696053" y="345043"/>
            <a:ext cx="757975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600" dirty="0" smtClean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</a:t>
            </a:r>
            <a:r>
              <a:rPr lang="ru-RU" sz="360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статей содержит </a:t>
            </a:r>
            <a:endParaRPr lang="ru-RU" sz="3600" dirty="0" smtClean="0">
              <a:ln w="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3600" dirty="0" smtClean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sz="3600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 Конституция России?</a:t>
            </a:r>
            <a:endParaRPr lang="ru-RU" sz="3600" b="0" cap="none" spc="0" dirty="0">
              <a:ln w="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95507" y="1896249"/>
            <a:ext cx="18004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128</a:t>
            </a:r>
            <a:endParaRPr lang="ru-RU" sz="48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95507" y="3428999"/>
            <a:ext cx="179087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137</a:t>
            </a:r>
            <a:endParaRPr lang="ru-RU" sz="4800" b="0" cap="none" spc="0" dirty="0">
              <a:ln w="0"/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93314" y="4738985"/>
            <a:ext cx="183415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142</a:t>
            </a:r>
            <a:endParaRPr lang="ru-RU" sz="4800" b="0" cap="none" spc="0" dirty="0">
              <a:ln w="0"/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79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38375" y="690860"/>
            <a:ext cx="1002982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Кем является человек, живущий в государстве, 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права и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выполняет обязанности? 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42405" y="2348210"/>
            <a:ext cx="40975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Обывателем</a:t>
            </a:r>
            <a:endParaRPr lang="ru-RU" sz="4800" b="0" cap="none" spc="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49619" y="3543597"/>
            <a:ext cx="35445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Жителем</a:t>
            </a:r>
            <a:endParaRPr lang="ru-RU" sz="4800" b="0" cap="none" spc="0" dirty="0">
              <a:ln w="0"/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66450" y="4738984"/>
            <a:ext cx="49375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Гражданином</a:t>
            </a:r>
            <a:endParaRPr lang="ru-RU" sz="4800" b="0" cap="none" spc="0" dirty="0">
              <a:ln w="0"/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686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7665" y="-1"/>
            <a:ext cx="12192000" cy="6857999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11203460" y="6334897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97544" y="319459"/>
            <a:ext cx="9337300" cy="11387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12. Могут </a:t>
            </a:r>
            <a:r>
              <a:rPr lang="ru-RU" sz="3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 другие законы и правовые акты </a:t>
            </a:r>
            <a:endParaRPr lang="ru-RU" sz="34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противоречить </a:t>
            </a:r>
            <a:r>
              <a:rPr lang="ru-RU" sz="3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Конституции </a:t>
            </a:r>
            <a:r>
              <a:rPr lang="ru-RU" sz="3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РФ?</a:t>
            </a:r>
            <a:r>
              <a:rPr lang="ru-RU" sz="3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32622" y="2505669"/>
            <a:ext cx="1726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54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Да</a:t>
            </a:r>
            <a:endParaRPr lang="ru-RU" sz="5400" b="0" cap="none" spc="0" dirty="0">
              <a:ln w="0"/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0706" y="4385100"/>
            <a:ext cx="21018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54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Нет</a:t>
            </a:r>
            <a:endParaRPr lang="ru-RU" sz="5400" b="0" cap="none" spc="0" dirty="0">
              <a:ln w="0"/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11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" t="2403"/>
          <a:stretch/>
        </p:blipFill>
        <p:spPr>
          <a:xfrm>
            <a:off x="-1" y="-247666"/>
            <a:ext cx="12192001" cy="71957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095999" y="6066810"/>
            <a:ext cx="59859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Спасибо  за  внимание!</a:t>
            </a:r>
            <a:endParaRPr lang="ru-RU" sz="3600" b="1" i="1" cap="none" spc="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543590"/>
            <a:ext cx="5025006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1400" b="1" i="1" dirty="0" smtClean="0">
                <a:ln w="0"/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Зеленоборская Санаторная школа - интернат</a:t>
            </a:r>
          </a:p>
          <a:p>
            <a:pPr lvl="0" algn="ctr"/>
            <a:r>
              <a:rPr lang="ru-RU" sz="1400" b="1" i="1" dirty="0" smtClean="0">
                <a:ln w="0"/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Презентация  разработана</a:t>
            </a:r>
          </a:p>
          <a:p>
            <a:pPr lvl="0" algn="ctr"/>
            <a:r>
              <a:rPr lang="ru-RU" sz="1400" b="1" i="1" dirty="0" smtClean="0">
                <a:ln w="0"/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Беспаловой О.Б. – педагогом – организатором ГОБООУ ЗСШИ</a:t>
            </a:r>
          </a:p>
          <a:p>
            <a:pPr lvl="0" algn="ctr"/>
            <a:r>
              <a:rPr lang="ru-RU" sz="1400" b="1" i="1" dirty="0" smtClean="0">
                <a:ln w="0"/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2022 год</a:t>
            </a:r>
          </a:p>
        </p:txBody>
      </p:sp>
    </p:spTree>
    <p:extLst>
      <p:ext uri="{BB962C8B-B14F-4D97-AF65-F5344CB8AC3E}">
        <p14:creationId xmlns:p14="http://schemas.microsoft.com/office/powerpoint/2010/main" val="105062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62226" y="675170"/>
            <a:ext cx="10315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1.Высший нормативный правовой акт </a:t>
            </a:r>
          </a:p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</a:t>
            </a:r>
            <a:r>
              <a:rPr lang="ru-RU" sz="36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Российской Федерации?</a:t>
            </a:r>
            <a:endParaRPr lang="ru-RU" sz="3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8550" y="2352675"/>
            <a:ext cx="6400800" cy="619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81450" y="3412162"/>
            <a:ext cx="57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40429" y="2159314"/>
            <a:ext cx="569899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Трудовой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 кодекс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40429" y="3527333"/>
            <a:ext cx="56797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Указ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 президента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40429" y="4895352"/>
            <a:ext cx="577914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Конституция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  РФ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62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59273" y="356798"/>
            <a:ext cx="60129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Когда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была принята 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современная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Конституция?</a:t>
            </a:r>
            <a:endParaRPr lang="ru-RU" sz="3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11788" y="1984287"/>
            <a:ext cx="673133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dirty="0" smtClean="0">
                <a:ln w="0"/>
                <a:latin typeface="Georgia" panose="02040502050405020303" pitchFamily="18" charset="0"/>
                <a:ea typeface="Times New Roman" panose="02020603050405020304" pitchFamily="18" charset="0"/>
              </a:rPr>
              <a:t>12 декабря 1991 года</a:t>
            </a:r>
            <a:endParaRPr lang="ru-RU" sz="4800" b="0" cap="none" spc="0" dirty="0">
              <a:ln w="0"/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4117" y="3242444"/>
            <a:ext cx="68066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12 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декабря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 1993 года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11788" y="4500601"/>
            <a:ext cx="655019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5 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декабря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 1989 года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20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280"/>
            <a:ext cx="12192000" cy="6857999"/>
          </a:xfrm>
          <a:prstGeom prst="rect">
            <a:avLst/>
          </a:prstGeom>
        </p:spPr>
      </p:pic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61818" y="811292"/>
            <a:ext cx="9026766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4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Кто </a:t>
            </a:r>
            <a:r>
              <a:rPr lang="ru-RU" sz="3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принял действующую Конституцию РФ?</a:t>
            </a:r>
            <a:endParaRPr lang="ru-RU" sz="34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61761" y="1973756"/>
            <a:ext cx="399981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>
                <a:latin typeface="Georgia" panose="02040502050405020303" pitchFamily="18" charset="0"/>
              </a:rPr>
              <a:t>Президент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2236" y="3566455"/>
            <a:ext cx="61991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>
                <a:latin typeface="Georgia" panose="02040502050405020303" pitchFamily="18" charset="0"/>
              </a:rPr>
              <a:t>Правительство РФ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2236" y="5159154"/>
            <a:ext cx="89530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>
                <a:latin typeface="Georgia" panose="02040502050405020303" pitchFamily="18" charset="0"/>
              </a:rPr>
              <a:t>Многонациональный народ</a:t>
            </a:r>
          </a:p>
        </p:txBody>
      </p:sp>
    </p:spTree>
    <p:extLst>
      <p:ext uri="{BB962C8B-B14F-4D97-AF65-F5344CB8AC3E}">
        <p14:creationId xmlns:p14="http://schemas.microsoft.com/office/powerpoint/2010/main" val="3176313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Стрелка влево 2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95423" y="424160"/>
            <a:ext cx="589417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Конституция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РФ обладает 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высшей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...силой.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Какой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sz="36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4970" y="1862435"/>
            <a:ext cx="496001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Юридической</a:t>
            </a:r>
            <a:endParaRPr lang="ru-RU" sz="4800" dirty="0"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64970" y="3329374"/>
            <a:ext cx="380104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Народной</a:t>
            </a:r>
            <a:endParaRPr lang="ru-RU" sz="4800" dirty="0"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64970" y="4910613"/>
            <a:ext cx="37144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>
                <a:latin typeface="Georgia" panose="02040502050405020303" pitchFamily="18" charset="0"/>
              </a:rPr>
              <a:t>П</a:t>
            </a:r>
            <a:r>
              <a:rPr lang="ru-RU" sz="4800" dirty="0" smtClean="0">
                <a:latin typeface="Georgia" panose="02040502050405020303" pitchFamily="18" charset="0"/>
              </a:rPr>
              <a:t>равовой</a:t>
            </a:r>
            <a:endParaRPr lang="ru-RU" sz="4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364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95036" y="709910"/>
            <a:ext cx="76339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5.На какой срок избирается 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Президент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42466" y="2463284"/>
            <a:ext cx="22974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5 </a:t>
            </a:r>
            <a:r>
              <a:rPr lang="ru-RU" sz="4800" b="0" cap="none" spc="0" dirty="0" smtClean="0">
                <a:ln w="0"/>
                <a:solidFill>
                  <a:schemeClr val="tx1"/>
                </a:solidFill>
                <a:latin typeface="Georgia" panose="02040502050405020303" pitchFamily="18" charset="0"/>
              </a:rPr>
              <a:t>лет</a:t>
            </a:r>
            <a:endParaRPr lang="ru-RU" sz="4800" b="0" cap="none" spc="0" dirty="0">
              <a:ln w="0"/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0024" y="3718139"/>
            <a:ext cx="23198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6 лет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42466" y="4972994"/>
            <a:ext cx="23391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eorgia" panose="02040502050405020303" pitchFamily="18" charset="0"/>
              </a:rPr>
              <a:t>8 лет</a:t>
            </a:r>
            <a:endParaRPr lang="ru-RU" sz="4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19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Стрелка влево 2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499811" y="186035"/>
            <a:ext cx="9692189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Форма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непосредственного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волеизъявления граждан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выражающаяся в голосовании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наиболее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значимым вопросам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общегосударственного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регионального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или</a:t>
            </a:r>
          </a:p>
          <a:p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местного значения?</a:t>
            </a:r>
            <a:endParaRPr lang="ru-RU" sz="28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04560" y="2500847"/>
            <a:ext cx="63578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Социальный </a:t>
            </a:r>
            <a:r>
              <a:rPr lang="ru-RU" sz="4800" dirty="0">
                <a:latin typeface="Georgia" panose="02040502050405020303" pitchFamily="18" charset="0"/>
              </a:rPr>
              <a:t>опрос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04560" y="3722071"/>
            <a:ext cx="44005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Референдум</a:t>
            </a:r>
            <a:endParaRPr lang="ru-RU" sz="4800" dirty="0"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04560" y="5024735"/>
            <a:ext cx="743504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Открытое </a:t>
            </a:r>
            <a:r>
              <a:rPr lang="ru-RU" sz="4800" dirty="0">
                <a:latin typeface="Georgia" panose="02040502050405020303" pitchFamily="18" charset="0"/>
              </a:rPr>
              <a:t>голосование</a:t>
            </a:r>
          </a:p>
        </p:txBody>
      </p:sp>
    </p:spTree>
    <p:extLst>
      <p:ext uri="{BB962C8B-B14F-4D97-AF65-F5344CB8AC3E}">
        <p14:creationId xmlns:p14="http://schemas.microsoft.com/office/powerpoint/2010/main" val="3298424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Стрелка влево 2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211697" y="6376086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00350" y="319385"/>
            <a:ext cx="928687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Что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высшей </a:t>
            </a:r>
          </a:p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ценностью человека и гражданина?</a:t>
            </a:r>
            <a:endParaRPr lang="ru-RU" sz="3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18000" y="2064260"/>
            <a:ext cx="46346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Образование</a:t>
            </a:r>
            <a:endParaRPr lang="ru-RU" sz="4800" dirty="0"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84337" y="3495579"/>
            <a:ext cx="47420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4800" dirty="0" smtClean="0">
                <a:ln w="0"/>
                <a:latin typeface="Georgia" panose="02040502050405020303" pitchFamily="18" charset="0"/>
              </a:rPr>
              <a:t>Безопасность</a:t>
            </a:r>
            <a:endParaRPr lang="ru-RU" sz="4800" b="0" cap="none" spc="0" dirty="0">
              <a:ln w="0"/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18000" y="4871122"/>
            <a:ext cx="574708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Права </a:t>
            </a:r>
            <a:r>
              <a:rPr lang="ru-RU" sz="4800" dirty="0">
                <a:latin typeface="Georgia" panose="02040502050405020303" pitchFamily="18" charset="0"/>
              </a:rPr>
              <a:t>и свободы</a:t>
            </a:r>
          </a:p>
        </p:txBody>
      </p:sp>
    </p:spTree>
    <p:extLst>
      <p:ext uri="{BB962C8B-B14F-4D97-AF65-F5344CB8AC3E}">
        <p14:creationId xmlns:p14="http://schemas.microsoft.com/office/powerpoint/2010/main" val="201688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11203460" y="6334897"/>
            <a:ext cx="691980" cy="354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>
            <a:hlinkClick r:id="" action="ppaction://hlinkshowjump?jump=previousslide"/>
          </p:cNvPr>
          <p:cNvSpPr/>
          <p:nvPr/>
        </p:nvSpPr>
        <p:spPr>
          <a:xfrm>
            <a:off x="395417" y="6301946"/>
            <a:ext cx="741405" cy="38717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19374" y="328910"/>
            <a:ext cx="915352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С какого возраста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гражданин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может </a:t>
            </a:r>
            <a:endParaRPr lang="ru-RU" sz="36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стать президентом РФ?</a:t>
            </a:r>
            <a:endParaRPr lang="ru-RU" sz="36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3236" y="2119996"/>
            <a:ext cx="26035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18 лет</a:t>
            </a:r>
            <a:endParaRPr lang="ru-RU" sz="4800" dirty="0">
              <a:latin typeface="Georgia" panose="02040502050405020303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3236" y="3549223"/>
            <a:ext cx="25827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21 год</a:t>
            </a:r>
            <a:endParaRPr lang="ru-RU" sz="4800" dirty="0">
              <a:latin typeface="Georgia" panose="02040502050405020303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3236" y="4978450"/>
            <a:ext cx="278634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685800" lvl="0" indent="-685800">
              <a:buFont typeface="Arial" panose="020B0604020202020204" pitchFamily="34" charset="0"/>
              <a:buChar char="•"/>
            </a:pPr>
            <a:r>
              <a:rPr lang="ru-RU" sz="4800" dirty="0" smtClean="0">
                <a:latin typeface="Georgia" panose="02040502050405020303" pitchFamily="18" charset="0"/>
              </a:rPr>
              <a:t> 35 лет</a:t>
            </a:r>
            <a:endParaRPr lang="ru-RU" sz="4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04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240</Words>
  <Application>Microsoft Office PowerPoint</Application>
  <PresentationFormat>Широкоэкранный</PresentationFormat>
  <Paragraphs>70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41</cp:revision>
  <dcterms:created xsi:type="dcterms:W3CDTF">2020-12-02T20:08:54Z</dcterms:created>
  <dcterms:modified xsi:type="dcterms:W3CDTF">2022-12-12T10:10:28Z</dcterms:modified>
  <cp:contentStatus/>
</cp:coreProperties>
</file>