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89" d="100"/>
          <a:sy n="89" d="100"/>
        </p:scale>
        <p:origin x="-624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1413" y="4985303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178706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космическая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</a:p>
          <a:p>
            <a:pPr algn="ctr"/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16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Один раз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раз Юрий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Гагарин облетел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земной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шар?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653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«Восход-1»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назывался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корабль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Гагарина?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6686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Космодром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место,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которого запускаются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ракеты?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avatars.mds.yandex.net/get-zen_doc/1533968/pub_5e2e63f91ee34f00ae1a8364_5e403e6af7fac352c522b81e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99049"/>
            <a:ext cx="4117633" cy="270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9501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Метеорит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камень,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прилетел на планету из космоса?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xn--80apfedmab8e4d.xn--p1ai/wp-content/uploads/2020/12/meteorit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951" y="2597590"/>
            <a:ext cx="3209791" cy="213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5408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Комета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9795" y="289267"/>
            <a:ext cx="8388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небесное тел, вращающееся вокруг Солнца и имеющее хвост?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endshow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avatars.mds.yandex.net/get-zen_doc/1901404/pub_5e9d85cbc8c4f56528e7d3b7_5e9d898a9f08a352d3c45fff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719" y="4581128"/>
            <a:ext cx="2852511" cy="186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598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47864" y="5240196"/>
            <a:ext cx="2880320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12 апреля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Какого числа отмечается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космонавтики? 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5338" y="3405935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876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47864" y="5240196"/>
            <a:ext cx="2880320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Юрий Гагарин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первый в космосе, летел с огромной скоростью отважный русский парень, наш космонавт … 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181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в невесомости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как люди передвигаются в космосе?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356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Валентина Терешкова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звали первую женщину, летавшую в космос?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s://avatars.mds.yandex.net/get-zen_doc/3385201/pub_5f0771f93ab5193aa654a08b_5f07728050cef306c0c6e862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5562" y="116633"/>
            <a:ext cx="271843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2300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Вся пища </a:t>
            </a:r>
          </a:p>
          <a:p>
            <a:pPr algn="ctr"/>
            <a:r>
              <a:rPr lang="ru-RU" sz="4000" b="1" dirty="0" smtClean="0"/>
              <a:t>в тюбиках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космонавты кушают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космосе?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499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Телескоп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7776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прибор используется для исследования звездного неба?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s://den-v-shkole.ru/wp-content/uploads/2019/07/teleskop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"/>
            <a:ext cx="2339752" cy="233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1999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Луноход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название имеет специальный аппарат, который может передвигаться по поверхности Луны? 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s://xn----7sbbfb7a7aej.xn--p1ai/history_techniques/fotoalbom/img_elektiv/poster_pril_01_3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1" y="270538"/>
            <a:ext cx="3321004" cy="2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591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99792" y="5240196"/>
            <a:ext cx="3528392" cy="1224136"/>
          </a:xfrm>
          <a:prstGeom prst="roundRect">
            <a:avLst/>
          </a:prstGeom>
          <a:solidFill>
            <a:srgbClr val="7045C7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Алексей Леонов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89267"/>
            <a:ext cx="8388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первым вышел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корабля 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космос? </a:t>
            </a:r>
          </a:p>
        </p:txBody>
      </p:sp>
      <p:pic>
        <p:nvPicPr>
          <p:cNvPr id="9" name="Picture 2" descr="C:\Users\Kamyshin\Desktop\1611391467_44-p-belii-fon-s-voprosom-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62771" y="3645024"/>
            <a:ext cx="1562472" cy="12500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6-конечная звезда 9">
            <a:hlinkClick r:id="" action="ppaction://hlinkshowjump?jump=nextslide"/>
          </p:cNvPr>
          <p:cNvSpPr/>
          <p:nvPr/>
        </p:nvSpPr>
        <p:spPr>
          <a:xfrm>
            <a:off x="7308304" y="5085184"/>
            <a:ext cx="1274440" cy="1296144"/>
          </a:xfrm>
          <a:prstGeom prst="star6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далее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AutoShape 2" descr="https://www.zaks.ru/f/2019/october/Socnetwork/photo_2016-03-17_16-58-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www.zaks.ru/f/2019/october/Socnetwork/photo_2016-03-17_16-58-4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www.zaks.ru/f/2019/october/Socnetwork/photo_2016-03-17_16-58-4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https://avatars.mds.yandex.net/get-zen_doc/1579326/pub_5da194e7c49f2900ae947cad_5da1a27cb5e992654becc8ea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0829" y="1078615"/>
            <a:ext cx="2299603" cy="294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478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161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Kamyshin</dc:creator>
  <cp:lastModifiedBy>каб28</cp:lastModifiedBy>
  <cp:revision>17</cp:revision>
  <dcterms:created xsi:type="dcterms:W3CDTF">2022-04-09T20:15:30Z</dcterms:created>
  <dcterms:modified xsi:type="dcterms:W3CDTF">2022-12-12T07:29:50Z</dcterms:modified>
</cp:coreProperties>
</file>