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58" r:id="rId3"/>
    <p:sldId id="259" r:id="rId4"/>
    <p:sldId id="263" r:id="rId5"/>
    <p:sldId id="275" r:id="rId6"/>
    <p:sldId id="277" r:id="rId7"/>
    <p:sldId id="278" r:id="rId8"/>
    <p:sldId id="267" r:id="rId9"/>
    <p:sldId id="270" r:id="rId10"/>
    <p:sldId id="268" r:id="rId11"/>
    <p:sldId id="272" r:id="rId12"/>
    <p:sldId id="269" r:id="rId13"/>
    <p:sldId id="273" r:id="rId14"/>
    <p:sldId id="274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ABCCA8B-9A1B-4AE9-BC0B-A697D761ED18}">
          <p14:sldIdLst>
            <p14:sldId id="256"/>
            <p14:sldId id="258"/>
            <p14:sldId id="259"/>
            <p14:sldId id="263"/>
            <p14:sldId id="275"/>
            <p14:sldId id="277"/>
            <p14:sldId id="278"/>
            <p14:sldId id="267"/>
            <p14:sldId id="270"/>
            <p14:sldId id="268"/>
            <p14:sldId id="272"/>
            <p14:sldId id="269"/>
            <p14:sldId id="273"/>
            <p14:sldId id="274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100" d="100"/>
          <a:sy n="100" d="100"/>
        </p:scale>
        <p:origin x="-492" y="9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4B3937-BBE9-4F54-9EC6-88E5F4E367C5}" type="datetimeFigureOut">
              <a:rPr lang="ru-RU" smtClean="0"/>
              <a:t>26.05.2018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60DF4-7F81-4453-BCE8-C9CE19BED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80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40B6-C10E-4E10-8C94-858572A9F663}" type="datetimeFigureOut">
              <a:rPr lang="ru-RU" smtClean="0"/>
              <a:t>26.05.2018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F8E6-74D3-4A47-86CD-16FCCB969C4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40B6-C10E-4E10-8C94-858572A9F663}" type="datetimeFigureOut">
              <a:rPr lang="ru-RU" smtClean="0"/>
              <a:t>26.05.2018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F8E6-74D3-4A47-86CD-16FCCB969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40B6-C10E-4E10-8C94-858572A9F663}" type="datetimeFigureOut">
              <a:rPr lang="ru-RU" smtClean="0"/>
              <a:t>26.05.2018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F8E6-74D3-4A47-86CD-16FCCB969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40B6-C10E-4E10-8C94-858572A9F663}" type="datetimeFigureOut">
              <a:rPr lang="ru-RU" smtClean="0"/>
              <a:t>26.05.2018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F8E6-74D3-4A47-86CD-16FCCB969C4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40B6-C10E-4E10-8C94-858572A9F663}" type="datetimeFigureOut">
              <a:rPr lang="ru-RU" smtClean="0"/>
              <a:t>26.05.2018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F8E6-74D3-4A47-86CD-16FCCB969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40B6-C10E-4E10-8C94-858572A9F663}" type="datetimeFigureOut">
              <a:rPr lang="ru-RU" smtClean="0"/>
              <a:t>26.05.2018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F8E6-74D3-4A47-86CD-16FCCB969C4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40B6-C10E-4E10-8C94-858572A9F663}" type="datetimeFigureOut">
              <a:rPr lang="ru-RU" smtClean="0"/>
              <a:t>26.05.2018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F8E6-74D3-4A47-86CD-16FCCB969C4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40B6-C10E-4E10-8C94-858572A9F663}" type="datetimeFigureOut">
              <a:rPr lang="ru-RU" smtClean="0"/>
              <a:t>26.05.2018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F8E6-74D3-4A47-86CD-16FCCB969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40B6-C10E-4E10-8C94-858572A9F663}" type="datetimeFigureOut">
              <a:rPr lang="ru-RU" smtClean="0"/>
              <a:t>26.05.2018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F8E6-74D3-4A47-86CD-16FCCB969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40B6-C10E-4E10-8C94-858572A9F663}" type="datetimeFigureOut">
              <a:rPr lang="ru-RU" smtClean="0"/>
              <a:t>26.05.2018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F8E6-74D3-4A47-86CD-16FCCB969C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740B6-C10E-4E10-8C94-858572A9F663}" type="datetimeFigureOut">
              <a:rPr lang="ru-RU" smtClean="0"/>
              <a:t>26.05.2018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DF8E6-74D3-4A47-86CD-16FCCB969C4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2740B6-C10E-4E10-8C94-858572A9F663}" type="datetimeFigureOut">
              <a:rPr lang="ru-RU" smtClean="0"/>
              <a:t>26.05.2018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16DF8E6-74D3-4A47-86CD-16FCCB969C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13000" dirty="0" smtClean="0">
                <a:latin typeface="+mn-lt"/>
              </a:rPr>
              <a:t>Воздух</a:t>
            </a:r>
            <a:endParaRPr lang="ru-RU" sz="13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051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Ветер-движение воздуха.</a:t>
            </a:r>
            <a:endParaRPr lang="ru-RU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775" y="764381"/>
            <a:ext cx="4667250" cy="3409950"/>
          </a:xfrm>
        </p:spPr>
      </p:pic>
    </p:spTree>
    <p:extLst>
      <p:ext uri="{BB962C8B-B14F-4D97-AF65-F5344CB8AC3E}">
        <p14:creationId xmlns:p14="http://schemas.microsoft.com/office/powerpoint/2010/main" val="27941543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Воздух может переносить запах: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44824"/>
            <a:ext cx="3384376" cy="3888432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735564"/>
            <a:ext cx="3346450" cy="3467584"/>
          </a:xfrm>
        </p:spPr>
      </p:pic>
    </p:spTree>
    <p:extLst>
      <p:ext uri="{BB962C8B-B14F-4D97-AF65-F5344CB8AC3E}">
        <p14:creationId xmlns:p14="http://schemas.microsoft.com/office/powerpoint/2010/main" val="201891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372168"/>
            <a:ext cx="5822032" cy="1433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Воздух может переносить запах:</a:t>
            </a:r>
            <a:br>
              <a:rPr lang="ru-RU" sz="4000" b="1" dirty="0" smtClean="0"/>
            </a:br>
            <a:r>
              <a:rPr lang="ru-RU" sz="4000" b="1" dirty="0" smtClean="0"/>
              <a:t>неприятный…</a:t>
            </a:r>
            <a:endParaRPr lang="ru-RU" sz="4000" b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2"/>
            <a:ext cx="3217931" cy="417646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86" y="731838"/>
            <a:ext cx="2848528" cy="3475037"/>
          </a:xfrm>
        </p:spPr>
      </p:pic>
    </p:spTree>
    <p:extLst>
      <p:ext uri="{BB962C8B-B14F-4D97-AF65-F5344CB8AC3E}">
        <p14:creationId xmlns:p14="http://schemas.microsoft.com/office/powerpoint/2010/main" val="368369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085184"/>
            <a:ext cx="6512511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Источники загрязнения воздуха</a:t>
            </a:r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556792"/>
            <a:ext cx="2520280" cy="316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7864" y="1556792"/>
            <a:ext cx="2592288" cy="316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00192" y="1556790"/>
            <a:ext cx="2664296" cy="3168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798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305800" cy="1080120"/>
          </a:xfrm>
        </p:spPr>
        <p:txBody>
          <a:bodyPr/>
          <a:lstStyle/>
          <a:p>
            <a:pPr algn="ctr"/>
            <a:r>
              <a:rPr lang="ru-RU" dirty="0" smtClean="0"/>
              <a:t>Последствия загрязнения:</a:t>
            </a:r>
            <a:endParaRPr lang="ru-RU" dirty="0"/>
          </a:p>
        </p:txBody>
      </p:sp>
      <p:pic>
        <p:nvPicPr>
          <p:cNvPr id="3" name="Содержимо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77072"/>
            <a:ext cx="3744416" cy="2646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769" y="4077072"/>
            <a:ext cx="3704940" cy="26470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9913" y="1689006"/>
            <a:ext cx="4104456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958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259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24045" y="1412776"/>
            <a:ext cx="6567917" cy="492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15616" y="44624"/>
            <a:ext cx="7776864" cy="1368152"/>
          </a:xfrm>
        </p:spPr>
        <p:txBody>
          <a:bodyPr>
            <a:noAutofit/>
          </a:bodyPr>
          <a:lstStyle/>
          <a:p>
            <a:r>
              <a:rPr lang="ru-RU" sz="4800" dirty="0" smtClean="0"/>
              <a:t>Воздух для того, чтоб дышать.</a:t>
            </a:r>
            <a:br>
              <a:rPr lang="ru-RU" sz="4800" dirty="0" smtClean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102829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400" y="1268760"/>
            <a:ext cx="356544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615" y="-99392"/>
            <a:ext cx="8259865" cy="1296144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Он необходим животным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40744" y="1268760"/>
            <a:ext cx="275569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34888" y="3993604"/>
            <a:ext cx="383426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5290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305800" cy="114300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Он необходим растениям</a:t>
            </a:r>
            <a:endParaRPr lang="ru-RU" sz="44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2035902"/>
            <a:ext cx="4176464" cy="417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2035902"/>
            <a:ext cx="4104456" cy="417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63535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2656"/>
            <a:ext cx="8064896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83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3106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8079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Имеет ли воздух вес?</a:t>
            </a:r>
            <a:endParaRPr lang="ru-RU" b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75265"/>
            <a:ext cx="3346450" cy="2388182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982045"/>
            <a:ext cx="3346450" cy="2974622"/>
          </a:xfrm>
        </p:spPr>
      </p:pic>
    </p:spTree>
    <p:extLst>
      <p:ext uri="{BB962C8B-B14F-4D97-AF65-F5344CB8AC3E}">
        <p14:creationId xmlns:p14="http://schemas.microsoft.com/office/powerpoint/2010/main" val="12530475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Пустой шарик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757" y="1400175"/>
            <a:ext cx="3291924" cy="2743200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Заполненный шарик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1487645"/>
            <a:ext cx="3346450" cy="256508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Воздух принимает форму предмета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36561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485</TotalTime>
  <Words>46</Words>
  <Application>Microsoft Office PowerPoint</Application>
  <PresentationFormat>Экран (4:3)</PresentationFormat>
  <Paragraphs>13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Воздух</vt:lpstr>
      <vt:lpstr>Воздух для того, чтоб дышать. </vt:lpstr>
      <vt:lpstr>Он необходим животным  </vt:lpstr>
      <vt:lpstr>Он необходим растениям</vt:lpstr>
      <vt:lpstr>Презентация PowerPoint</vt:lpstr>
      <vt:lpstr>Презентация PowerPoint</vt:lpstr>
      <vt:lpstr>Презентация PowerPoint</vt:lpstr>
      <vt:lpstr>Имеет ли воздух вес?</vt:lpstr>
      <vt:lpstr>Воздух принимает форму предмета</vt:lpstr>
      <vt:lpstr>Ветер-движение воздуха.</vt:lpstr>
      <vt:lpstr>Воздух может переносить запах:</vt:lpstr>
      <vt:lpstr>Воздух может переносить запах: неприятный…</vt:lpstr>
      <vt:lpstr>Источники загрязнения воздуха</vt:lpstr>
      <vt:lpstr>Последствия загрязнения: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Воздух</dc:title>
  <dc:creator>Наталья</dc:creator>
  <cp:lastModifiedBy>RePack by Diakov</cp:lastModifiedBy>
  <cp:revision>39</cp:revision>
  <dcterms:created xsi:type="dcterms:W3CDTF">2013-11-04T08:04:17Z</dcterms:created>
  <dcterms:modified xsi:type="dcterms:W3CDTF">2018-05-26T15:10:49Z</dcterms:modified>
</cp:coreProperties>
</file>