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03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3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519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66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93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471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677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802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20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8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63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55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18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44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254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85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4670A2-64D4-4679-8704-71E38CC346C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2BF2A4-D6AF-4F97-A347-D41E1F06C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0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Здоровый образ жизни</a:t>
            </a:r>
            <a:endParaRPr lang="ru-RU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Подготовила: </a:t>
            </a:r>
            <a:r>
              <a:rPr lang="ru-RU" dirty="0" err="1" smtClean="0"/>
              <a:t>Зябрина</a:t>
            </a:r>
            <a:r>
              <a:rPr lang="ru-RU" dirty="0" smtClean="0"/>
              <a:t> Мария</a:t>
            </a:r>
            <a:r>
              <a:rPr lang="en-US" dirty="0" smtClean="0"/>
              <a:t>, 8</a:t>
            </a:r>
            <a:r>
              <a:rPr lang="ru-RU" dirty="0" smtClean="0"/>
              <a:t>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34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здоровый образ жизни?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391508"/>
            <a:ext cx="6104205" cy="393895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Здоровый образ жизни</a:t>
            </a:r>
            <a:r>
              <a:rPr lang="en-US" dirty="0" smtClean="0"/>
              <a:t> – </a:t>
            </a:r>
            <a:r>
              <a:rPr lang="ru-RU" dirty="0" smtClean="0"/>
              <a:t>стремление человека жить без вредных привычек, никогда не болеть и правильно питаться.</a:t>
            </a:r>
          </a:p>
          <a:p>
            <a:pPr algn="just"/>
            <a:r>
              <a:rPr lang="ru-RU" dirty="0"/>
              <a:t>Здоровый образ жизни включает в себя и несколько простых, но вместе с тем очень важных компонентов: правильный режим труда и отдыха, отсутствие вредных привычек, достаточную двигательную активность, личную гигиену, закаливание, рациональное питание, психоэмоциональное состояние и многие другие.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783" y="2785404"/>
            <a:ext cx="368265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09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мы можем правильно жить?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75914"/>
            <a:ext cx="9601196" cy="3727938"/>
          </a:xfrm>
        </p:spPr>
        <p:txBody>
          <a:bodyPr/>
          <a:lstStyle/>
          <a:p>
            <a:pPr algn="just"/>
            <a:r>
              <a:rPr lang="ru-RU" dirty="0" smtClean="0"/>
              <a:t>Пейте больше воды</a:t>
            </a:r>
          </a:p>
          <a:p>
            <a:pPr algn="just"/>
            <a:r>
              <a:rPr lang="ru-RU" dirty="0" smtClean="0"/>
              <a:t>Правильное питание</a:t>
            </a:r>
          </a:p>
          <a:p>
            <a:pPr algn="just"/>
            <a:r>
              <a:rPr lang="ru-RU" dirty="0" smtClean="0"/>
              <a:t>Спите 8 часов в день</a:t>
            </a:r>
          </a:p>
          <a:p>
            <a:pPr algn="just"/>
            <a:r>
              <a:rPr lang="ru-RU" dirty="0" smtClean="0"/>
              <a:t>Активный образ жизни</a:t>
            </a:r>
          </a:p>
          <a:p>
            <a:pPr algn="just"/>
            <a:r>
              <a:rPr lang="ru-RU" dirty="0" smtClean="0"/>
              <a:t>Отказ от вредных привычек</a:t>
            </a:r>
          </a:p>
          <a:p>
            <a:pPr algn="just"/>
            <a:r>
              <a:rPr lang="ru-RU" dirty="0" smtClean="0"/>
              <a:t>Прогулки на свежем воздухе</a:t>
            </a:r>
          </a:p>
          <a:p>
            <a:pPr algn="just"/>
            <a:r>
              <a:rPr lang="ru-RU" dirty="0" smtClean="0"/>
              <a:t>Регулярная физическая активность</a:t>
            </a:r>
            <a:endParaRPr lang="ru-RU" dirty="0"/>
          </a:p>
        </p:txBody>
      </p:sp>
      <p:pic>
        <p:nvPicPr>
          <p:cNvPr id="2052" name="Picture 4" descr="http://gkb2-74.ru/wp-content/uploads/2020/05/%D0%A1%D0%BB%D0%B0%D0%B9%D0%B4-3-800x445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517" y="2475914"/>
            <a:ext cx="5584043" cy="310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023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Сбалансированное 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88455"/>
            <a:ext cx="5203873" cy="367166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Сбалансированное питание – питание, в котором соблюдается баланс продуктов растительного и животного происхождения, баланс между питательными веществами, между белками, жирами и углеводами, в зависимости от их жирокислотного состава, между аминокислотами</a:t>
            </a:r>
            <a:endParaRPr lang="ru-RU" dirty="0"/>
          </a:p>
        </p:txBody>
      </p:sp>
      <p:pic>
        <p:nvPicPr>
          <p:cNvPr id="3076" name="Picture 4" descr="http://minzdravrm.ru/wp-content/uploads/2019/07/1-24-1080x6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578" y="2588455"/>
            <a:ext cx="4937760" cy="350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03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Физическая активность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61846"/>
            <a:ext cx="6188611" cy="3953022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Физическая активность является одним из ключевых аспектов здорового образа жизни. Она делает человека не только физически более привлекательным, но и существенно улучшает его здоровье, позитивно влияет на продолжительность жизни, в первую очередь активной ее части. Риск развития у него опасных для жизни заболеваний сосудов сердца и мозга, сахарного диабета, рака является достоверно более низким.</a:t>
            </a:r>
            <a:endParaRPr lang="ru-RU" dirty="0"/>
          </a:p>
        </p:txBody>
      </p:sp>
      <p:pic>
        <p:nvPicPr>
          <p:cNvPr id="4098" name="Picture 2" descr="О физической активности - Здоровый образ жиз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12" y="2644726"/>
            <a:ext cx="3938954" cy="337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ЗОЖ важен?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5049128" cy="3478108"/>
          </a:xfrm>
        </p:spPr>
        <p:txBody>
          <a:bodyPr>
            <a:normAutofit/>
          </a:bodyPr>
          <a:lstStyle/>
          <a:p>
            <a:r>
              <a:rPr lang="ru-RU" dirty="0"/>
              <a:t>Ведя здоровый образ жизни, вы снижаете риск многих заболеваний. Здоровый образ жизни также помогает вам дольше оставаться в форме, не только физической, но и умственной. Здоровый образ жизни — это забота о своём настоящем и будущем.</a:t>
            </a:r>
            <a:endParaRPr lang="ru-RU" dirty="0"/>
          </a:p>
        </p:txBody>
      </p:sp>
      <p:pic>
        <p:nvPicPr>
          <p:cNvPr id="5122" name="Picture 2" descr="Стратегию по ЗОЖ принципиально не меняли, но дискуссии продолжаются - РИА  Новости, 03.03.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56932"/>
            <a:ext cx="527069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172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334" y="1291623"/>
            <a:ext cx="9601196" cy="1303867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</TotalTime>
  <Words>188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Здоровый образ жизни</vt:lpstr>
      <vt:lpstr>Что такое здоровый образ жизни?</vt:lpstr>
      <vt:lpstr>Как мы можем правильно жить?</vt:lpstr>
      <vt:lpstr>Сбалансированное питание</vt:lpstr>
      <vt:lpstr>Физическая активность</vt:lpstr>
      <vt:lpstr>Почему ЗОЖ важен?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Учетная запись Майкрософт</dc:creator>
  <cp:lastModifiedBy>Учетная запись Майкрософт</cp:lastModifiedBy>
  <cp:revision>4</cp:revision>
  <dcterms:created xsi:type="dcterms:W3CDTF">2022-11-15T15:26:31Z</dcterms:created>
  <dcterms:modified xsi:type="dcterms:W3CDTF">2022-11-15T15:51:30Z</dcterms:modified>
</cp:coreProperties>
</file>