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9" r:id="rId7"/>
    <p:sldId id="272" r:id="rId8"/>
    <p:sldId id="279" r:id="rId9"/>
    <p:sldId id="281" r:id="rId10"/>
    <p:sldId id="282" r:id="rId11"/>
    <p:sldId id="28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&#1085;&#1086;&#1088;&#1084;&#1072;&#1089;&#1087;&#1086;&#1088;&#1090;.&#1088;&#1092;/about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800199"/>
          </a:xfrm>
        </p:spPr>
        <p:txBody>
          <a:bodyPr/>
          <a:lstStyle/>
          <a:p>
            <a:r>
              <a:rPr lang="ru-RU" dirty="0" smtClean="0"/>
              <a:t>Здоровый образ жизни</a:t>
            </a:r>
            <a:br>
              <a:rPr lang="ru-RU" dirty="0" smtClean="0"/>
            </a:br>
            <a:r>
              <a:rPr lang="ru-RU" dirty="0" smtClean="0"/>
              <a:t>современные тенденции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kolob\Desktop\для зож\f3c3f340-64a3-4ccc-ab31-386a07f6aeb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60848"/>
            <a:ext cx="7056784" cy="390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0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Психическое здоровье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5338936" cy="471338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Психическое здоровье, согласно определению Всемирной организации здравоохранения, это состояние благополучия, при котором человек может реализовать свой собственный потенциал, справляться с обычными жизненными стрессами, продуктивно и плодотворно работать, а также вносить вклад в жизнь своего сообщества.</a:t>
            </a:r>
          </a:p>
        </p:txBody>
      </p:sp>
      <p:pic>
        <p:nvPicPr>
          <p:cNvPr id="4098" name="Picture 2" descr="C:\Users\kolob\Desktop\для зож\29565151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00808"/>
            <a:ext cx="334786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14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54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901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Что такое здоровый образ жизни?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46085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err="1">
                <a:solidFill>
                  <a:schemeClr val="accent6">
                    <a:lumMod val="75000"/>
                  </a:schemeClr>
                </a:solidFill>
              </a:rPr>
              <a:t>Здорóвый</a:t>
            </a: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000" b="1" dirty="0" err="1">
                <a:solidFill>
                  <a:schemeClr val="accent6">
                    <a:lumMod val="75000"/>
                  </a:schemeClr>
                </a:solidFill>
              </a:rPr>
              <a:t>óбраз</a:t>
            </a: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000" b="1" dirty="0" err="1">
                <a:solidFill>
                  <a:schemeClr val="accent6">
                    <a:lumMod val="75000"/>
                  </a:schemeClr>
                </a:solidFill>
              </a:rPr>
              <a:t>жи́зни</a:t>
            </a: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</a:rPr>
              <a:t> (ЗОЖ) — образ жизни человека, помогающий сохранить здоровье и снизить риск неинфекционных заболеваний 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</a:rPr>
              <a:t>путём контроля над поведенческими факторами 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риска.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00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573016"/>
            <a:ext cx="8229600" cy="2553147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Согласно данным ВОЗ, здоровье человека на 50% зависит от образа жизни, на 20% от наследственности, на 20% от состояния окружающей среды и на 10% от развития системы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здравоохранения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2050" name="Picture 2" descr="C:\Users\kolob\Desktop\для зож\982b27c9987eb7f8b880dc0c231b7d9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60648"/>
            <a:ext cx="5904656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27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4474840" cy="514543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Из контекста определений понятия «здоровый образ жизни» следует, что в него вкладывают смысл способа организации жизни человека, направленного на профилактику болезней и укрепление здоровья. </a:t>
            </a:r>
          </a:p>
        </p:txBody>
      </p:sp>
      <p:pic>
        <p:nvPicPr>
          <p:cNvPr id="3074" name="Picture 2" descr="C:\Users\kolob\Desktop\для зож\6366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988840"/>
            <a:ext cx="388843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65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Здоровый образ жизни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 понятие «здоровый образ жизни» заложено смысловое содержание, ориентирующее на достижение человеком здоровья – соматического, психического, нравственного.</a:t>
            </a:r>
          </a:p>
        </p:txBody>
      </p:sp>
      <p:pic>
        <p:nvPicPr>
          <p:cNvPr id="2050" name="Picture 2" descr="C:\Users\kolob\Desktop\для зож\zozh-dlya-detej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45024"/>
            <a:ext cx="3244821" cy="270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968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Здоровый образ жизни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4690864" cy="413732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Под соматическим здоровьем понимается биологическое здоровье, физическое состояние организма, под психическим – душевное благополучие, а под нравственным – возможность реализовать свои нравственные качества, соответствующие требованиям морали.</a:t>
            </a:r>
          </a:p>
        </p:txBody>
      </p:sp>
      <p:pic>
        <p:nvPicPr>
          <p:cNvPr id="1026" name="Picture 2" descr="C:\Users\kolob\Desktop\для зож\kupit-sharik-s-geliem-vo-vladimi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2060848"/>
            <a:ext cx="3744416" cy="364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605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Спорт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5266928" cy="4929411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Спорт  — организованная по определённым правилам деятельность людей (спортсменов), состоящая в сопоставлении их физических </a:t>
            </a:r>
            <a:r>
              <a:rPr lang="ru-RU" b="1" dirty="0" smtClean="0">
                <a:solidFill>
                  <a:srgbClr val="FF0000"/>
                </a:solidFill>
              </a:rPr>
              <a:t>и/или интеллектуальных способностей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kolob\Desktop\для зож\cd30424a52f195b5ce9e9b3db3c7fe18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207" y="3284984"/>
            <a:ext cx="5145087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357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Спорт-норма жизни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https://xn--80axcecfeegn.xn--p1ai/about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 descr="C:\Users\kolob\Desktop\для зож\4eb5ea308f83a34461bb41d56ebbc10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08287"/>
            <a:ext cx="6906344" cy="460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980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Питание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4258816" cy="518457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Здоровое питание – это такое питание, которое обеспечивает рост,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оптимальное развитие, полноценную жизнедеятельность, способствует укреплению здоровья и профилактике неинфекционных заболеваний (НИЗ), включая диабет, болезни сердца, инсульт и рак.</a:t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kolob\Desktop\для зож\pis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16832"/>
            <a:ext cx="4234172" cy="2822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756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209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Здоровый образ жизни современные тенденции</vt:lpstr>
      <vt:lpstr>Что такое здоровый образ жизни?</vt:lpstr>
      <vt:lpstr>Презентация PowerPoint</vt:lpstr>
      <vt:lpstr>Презентация PowerPoint</vt:lpstr>
      <vt:lpstr>Здоровый образ жизни</vt:lpstr>
      <vt:lpstr>Здоровый образ жизни</vt:lpstr>
      <vt:lpstr>Спорт</vt:lpstr>
      <vt:lpstr>Спорт-норма жизни</vt:lpstr>
      <vt:lpstr>Питание</vt:lpstr>
      <vt:lpstr>Психическое здоровье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 современные тенденции</dc:title>
  <dc:creator>HP</dc:creator>
  <cp:lastModifiedBy>HP</cp:lastModifiedBy>
  <cp:revision>18</cp:revision>
  <dcterms:created xsi:type="dcterms:W3CDTF">2022-11-12T13:49:40Z</dcterms:created>
  <dcterms:modified xsi:type="dcterms:W3CDTF">2022-12-10T17:24:20Z</dcterms:modified>
</cp:coreProperties>
</file>