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286808" cy="1571636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Спортивный кубик - </a:t>
            </a:r>
            <a:r>
              <a:rPr lang="ru-RU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ГТО</a:t>
            </a:r>
            <a:r>
              <a:rPr lang="ru-RU" b="1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шка</a:t>
            </a:r>
            <a:endParaRPr lang="ru-RU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52" y="5357826"/>
            <a:ext cx="6858048" cy="1281106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инструктор по физической культуре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детского сада № 135 г.Тюмени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Воробьева Ю.И.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14290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Центр развития ребенка детский сад № 135 города Тюмени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sun9-37.userapi.com/impf/3as49j41LMXwPS15rNX0rq4CkWj2Svm4VUWZoA/jTrnmt8IaCY.jpg?size=1280x960&amp;quality=95&amp;sign=806194cc1c4b97b022c761ad05a24480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428868"/>
            <a:ext cx="4381499" cy="3286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vldetpol3.ru/wp-content/uploads/2021/09/shutterstock_sports-cartoon-kids-2-scaled.jpg"/>
          <p:cNvPicPr>
            <a:picLocks noChangeAspect="1" noChangeArrowheads="1"/>
          </p:cNvPicPr>
          <p:nvPr/>
        </p:nvPicPr>
        <p:blipFill>
          <a:blip r:embed="rId2" cstate="print"/>
          <a:srcRect t="9600" b="7839"/>
          <a:stretch>
            <a:fillRect/>
          </a:stretch>
        </p:blipFill>
        <p:spPr bwMode="auto">
          <a:xfrm>
            <a:off x="3428992" y="5571497"/>
            <a:ext cx="2857520" cy="128650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214290"/>
            <a:ext cx="29289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400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6"/>
            <a:ext cx="68580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Возрождение комплекса ГТО в образовательных организациях, считается актуальным и принципиальным. Целью вводимого комплекса является дальнейшее повышение уровня физического воспитания и готовности людей, в первую очередь молодого поколения к труду и обороне.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 в последние годы сохраняется тенденция ухудшения здоровья, физического развития и физической подготовленности детей дошкольного возраста. В целом не менее 60 % воспитанников детских садов имеют нарушения в состоянии здоровья. 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решения задач сохранения и укрепления здоровья, улучшения общей физической подготовки используются разнообразные средства. </a:t>
            </a:r>
          </a:p>
          <a:p>
            <a:pPr indent="4572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для успешной сдачи нормативных требований ВФСК ГТО можно использовать подвижные спортивные игры.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patriotsport.moscow/wp-content/uploads/2021/01/whatsapp-image-2021-01-20-at-13.53.21-e1611147716886.jpeg"/>
          <p:cNvPicPr>
            <a:picLocks noChangeAspect="1" noChangeArrowheads="1"/>
          </p:cNvPicPr>
          <p:nvPr/>
        </p:nvPicPr>
        <p:blipFill>
          <a:blip r:embed="rId2"/>
          <a:srcRect t="13107" b="13169"/>
          <a:stretch>
            <a:fillRect/>
          </a:stretch>
        </p:blipFill>
        <p:spPr bwMode="auto">
          <a:xfrm>
            <a:off x="1357290" y="4398103"/>
            <a:ext cx="6715172" cy="245989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357166"/>
            <a:ext cx="664370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игру в ДОУ для успешной подготовки детей 6-7 лет к сдаче норм ВФСК ГТО первой ступени.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игру для эффективной и комплексной сдачи норм ГТО первой ступени с детьми 6-7 лет;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Внедрить игру  «Спортивный кубик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ГТОшка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в детском учреждении;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Совершенствовать физические способности в игровой двигательной деятельности детей; </a:t>
            </a:r>
          </a:p>
          <a:p>
            <a:pPr marL="457200" indent="-4572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Содействовать развитию интереса к занятиям физической культурой и спорту, комплексу ВФСК ГТО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кубик «</a:t>
            </a:r>
            <a:r>
              <a:rPr lang="ru-RU" sz="2400" cap="all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ГТО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714488"/>
            <a:ext cx="41434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с кубиком играть,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Будем мы его бросать.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Всё, что выпадет, ребята,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Станем вместе выполнять.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Дети: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Кубик, кубик поспеши,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нам делать покажи!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un9-47.userapi.com/impf/6GNUUxamEecNEd4h0MyMTI7AJrDJ_GQgriK58Q/wTdOyRNB7Tk.jpg?size=810x1080&amp;quality=95&amp;sign=323cbd330358549d09673ce1455ffb3e&amp;type=album"/>
          <p:cNvPicPr>
            <a:picLocks noChangeAspect="1" noChangeArrowheads="1"/>
          </p:cNvPicPr>
          <p:nvPr/>
        </p:nvPicPr>
        <p:blipFill>
          <a:blip r:embed="rId2"/>
          <a:srcRect l="3991" t="16199" r="9547" b="11971"/>
          <a:stretch>
            <a:fillRect/>
          </a:stretch>
        </p:blipFill>
        <p:spPr bwMode="auto">
          <a:xfrm>
            <a:off x="4714876" y="1357298"/>
            <a:ext cx="3805066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642918"/>
          <a:ext cx="9144000" cy="5974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4099"/>
                <a:gridCol w="5413267"/>
                <a:gridCol w="2706634"/>
              </a:tblGrid>
              <a:tr h="3963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Сторона кубика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способность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3168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Что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такое ГТО?</a:t>
                      </a:r>
                    </a:p>
                    <a:p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Подвижная игра «Поменяй предмет»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одной стороне зала в обруче № 1 выложены мелкие предметы (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н-р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мешочки с песком), на другой стороне зала также в обруче № 2 выложены другие некрупные предметы (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н-р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кегли). Ребенок стартует возле обруча № 1, бежит к обручу № 2 и берет предмет, потом быстро бежит к обручу № 1 и меняет предмет (т.е. кладет свой предмет ).  (Можно в форме командной эстафеты)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Координация (челночный бег 3х10)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048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Узнай талисман</a:t>
                      </a:r>
                    </a:p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Дидактическая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игра «Мемо»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Отдых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(психические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процессы – память, внимание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048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Подвижная игра «Волк во рву»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правилам игры на площадке (зале) рисуется коридор (ров) шириной 1 метр. Ров можно начертить зигзагообразный, где уже, где шире.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 рву располагаются водящие - волки двое или трое игроков. Все остальные играющие - зайцы - стараются перепрыгнуть через ров и не оказаться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поймаными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 Если до зайца дотронулись, он выбывает из игры или становится волком.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Скоростно-силовые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способности (прыжок в длину с места)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42844" y="0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кубик «</a:t>
            </a:r>
            <a:r>
              <a:rPr lang="ru-RU" sz="2400" cap="all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ГТО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848404"/>
          <a:ext cx="9144000" cy="56811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4262"/>
                <a:gridCol w="5313104"/>
                <a:gridCol w="2706634"/>
              </a:tblGrid>
              <a:tr h="58117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Сторона кубика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Задание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способность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1367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«Через ущелье»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игровой площадке рисуют ущелье, которое к концу постепенно расширяется.</a:t>
                      </a:r>
                    </a:p>
                    <a:p>
                      <a:pPr algn="just"/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Игрокам предлагается</a:t>
                      </a:r>
                      <a:r>
                        <a:rPr lang="ru-RU" sz="16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упоре лежа пройти через ущелье</a:t>
                      </a:r>
                      <a:r>
                        <a:rPr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сначала через узкое его место, затем там, де он шире и шире. 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Силовые способности (сгибание и разгибание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рук в упоре лежа на полу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5134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«Сбей самолет».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большом обруче подвешен бумажный самолетик так, чтобы он находился в центре обруча. Задача детей: метнуть теннисный мячик (мешочек с песком) так, чтобы попасть в самолетик.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Меткость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(метание теннисного мяча в цель)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07562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«Арки»</a:t>
                      </a:r>
                      <a:endParaRPr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игровой площадке устанавливают столбики, за которые привязывают веревки так, чтобы получились арки (или готовые арки). </a:t>
                      </a:r>
                    </a:p>
                    <a:p>
                      <a:r>
                        <a:rPr lang="ru-RU" sz="16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Причем каждая последующая арка должна быть ниже другой. Количество арок может быть различным. Задача игроков — пройти все арки, наклонившись вперед.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Гибкость (наклон вперед из положения стоя на гимнастической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скамье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85720" y="214290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кубик «</a:t>
            </a:r>
            <a:r>
              <a:rPr lang="ru-RU" sz="2400" cap="all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ГТО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шка</a:t>
            </a:r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«</a:t>
            </a:r>
            <a:r>
              <a:rPr lang="ru-RU" sz="2400" cap="all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</a:t>
            </a:r>
            <a:r>
              <a:rPr lang="ru-RU" sz="24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857232"/>
            <a:ext cx="8358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Дидактическая игра «Мемо» направлена на развитие внимания и памяти у дошкольника.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игры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заключается в том, чтобы собрать как можно больше парных карточек.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Дидактический материал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состоит из карточек с тематикой спорт и ГТО.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un9-40.userapi.com/impf/5NbkhaynRhB8inmIFx4VacAlzksEARt2jhVFXw/QkJj7lLH13s.jpg?size=810x1080&amp;quality=95&amp;sign=20ea3bd88a52ff1ceef1c03cc934f830&amp;type=album"/>
          <p:cNvPicPr>
            <a:picLocks noChangeAspect="1" noChangeArrowheads="1"/>
          </p:cNvPicPr>
          <p:nvPr/>
        </p:nvPicPr>
        <p:blipFill>
          <a:blip r:embed="rId2" cstate="print"/>
          <a:srcRect l="43277" t="79118" r="8108"/>
          <a:stretch>
            <a:fillRect/>
          </a:stretch>
        </p:blipFill>
        <p:spPr bwMode="auto">
          <a:xfrm>
            <a:off x="2000232" y="3571876"/>
            <a:ext cx="4643470" cy="2659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429000"/>
            <a:ext cx="85011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Перемешать карточки и разложить их картинками вверх. Запомнить расположение парных карточек и перевернуть их картинкой вниз.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Играть по часовой стрелке</a:t>
            </a:r>
          </a:p>
          <a:p>
            <a:pPr marL="342900" indent="-342900" algn="just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Перевернуть любую пару карточек так, чтобы все игроки видели картинки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картинки совпадают – заберите их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-если картинки не совпадают, то верните карточки, и передайте ход следующему игроку.</a:t>
            </a:r>
          </a:p>
          <a:p>
            <a:pPr marL="342900" indent="-3429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Выигрывает игрок, набравший максимальное количество парных карточек.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sun9-65.userapi.com/impf/BZtIWVQbbZAa9juLrAlKjW9B5jKxb04SxR9M8w/DIlVxvEsuDk.jpg?size=1280x960&amp;quality=95&amp;sign=dbaf1e4d3fc90dedd247b8c7eabf9d65&amp;type=album"/>
          <p:cNvPicPr>
            <a:picLocks noChangeAspect="1" noChangeArrowheads="1"/>
          </p:cNvPicPr>
          <p:nvPr/>
        </p:nvPicPr>
        <p:blipFill>
          <a:blip r:embed="rId2" cstate="print"/>
          <a:srcRect l="10295" t="4992" r="11085" b="3909"/>
          <a:stretch>
            <a:fillRect/>
          </a:stretch>
        </p:blipFill>
        <p:spPr bwMode="auto">
          <a:xfrm>
            <a:off x="714348" y="428604"/>
            <a:ext cx="3357586" cy="2917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sun9-85.userapi.com/impf/sfOf4_P7eNOo_iwbpH9O6nN0L1dcYIIMtrhF5g/3VeIjovPjwI.jpg?size=486x1080&amp;quality=95&amp;sign=384976938fa2f3322efe87d70e306a46&amp;type=album"/>
          <p:cNvPicPr>
            <a:picLocks noChangeAspect="1" noChangeArrowheads="1"/>
          </p:cNvPicPr>
          <p:nvPr/>
        </p:nvPicPr>
        <p:blipFill>
          <a:blip r:embed="rId3"/>
          <a:srcRect t="37576" b="37423"/>
          <a:stretch>
            <a:fillRect/>
          </a:stretch>
        </p:blipFill>
        <p:spPr bwMode="auto">
          <a:xfrm>
            <a:off x="4143372" y="571480"/>
            <a:ext cx="4757738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428604"/>
            <a:ext cx="6143668" cy="1571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cap="all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4800" cap="all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731</Words>
  <PresentationFormat>Экран (4:3)</PresentationFormat>
  <Paragraphs>80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Спортивный кубик - ГТОшка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Спортивный кубик - ГТОшка</dc:title>
  <dc:creator>user</dc:creator>
  <cp:lastModifiedBy>Пользователь</cp:lastModifiedBy>
  <cp:revision>14</cp:revision>
  <dcterms:created xsi:type="dcterms:W3CDTF">2022-07-12T04:12:10Z</dcterms:created>
  <dcterms:modified xsi:type="dcterms:W3CDTF">2022-12-12T06:49:47Z</dcterms:modified>
</cp:coreProperties>
</file>