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</p:sldMasterIdLst>
  <p:notesMasterIdLst>
    <p:notesMasterId r:id="rId15"/>
  </p:notesMasterIdLst>
  <p:sldIdLst>
    <p:sldId id="259" r:id="rId2"/>
    <p:sldId id="256" r:id="rId3"/>
    <p:sldId id="262" r:id="rId4"/>
    <p:sldId id="257" r:id="rId5"/>
    <p:sldId id="261" r:id="rId6"/>
    <p:sldId id="258" r:id="rId7"/>
    <p:sldId id="266" r:id="rId8"/>
    <p:sldId id="260" r:id="rId9"/>
    <p:sldId id="263" r:id="rId10"/>
    <p:sldId id="264" r:id="rId11"/>
    <p:sldId id="265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70" d="100"/>
          <a:sy n="70" d="100"/>
        </p:scale>
        <p:origin x="738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5B94E-238A-4ADF-9FD0-F47E209A64AC}" type="datetimeFigureOut">
              <a:rPr lang="ru-RU" smtClean="0"/>
              <a:t>13.12.2022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B9A12-BBB1-4663-AA7D-35685A62F3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48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B9A12-BBB1-4663-AA7D-35685A62F31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776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9B9A12-BBB1-4663-AA7D-35685A62F31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198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45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157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614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416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84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12/13/2022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62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9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485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00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12/13/2022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3608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2852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12/13/2022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03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394439" cy="697187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 rot="18783792">
            <a:off x="6003627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41696" y="366843"/>
            <a:ext cx="3780429" cy="11753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9083" y="340121"/>
            <a:ext cx="1090327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Государственное бюджетное общеобразовательное учреждение </a:t>
            </a:r>
            <a:r>
              <a:rPr lang="ru-RU" sz="2800" b="1" dirty="0" smtClean="0">
                <a:solidFill>
                  <a:schemeClr val="bg1"/>
                </a:solidFill>
              </a:rPr>
              <a:t>школа </a:t>
            </a:r>
            <a:r>
              <a:rPr lang="ru-RU" sz="2800" b="1" dirty="0">
                <a:solidFill>
                  <a:schemeClr val="bg1"/>
                </a:solidFill>
              </a:rPr>
              <a:t>№584 «Озерки» Выборгского района Санкт-Петербурга</a:t>
            </a:r>
            <a:endParaRPr lang="ru-RU" sz="28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9918" y="2105569"/>
            <a:ext cx="10254602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chemeClr val="accent2"/>
                </a:solidFill>
              </a:rPr>
              <a:t>«30 апреля –день пожарной охраны России»</a:t>
            </a:r>
            <a:endParaRPr lang="ru-RU" sz="4000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765576" y="3811709"/>
            <a:ext cx="41826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Подготовила </a:t>
            </a:r>
            <a:r>
              <a:rPr lang="ru-RU" b="1" dirty="0">
                <a:solidFill>
                  <a:schemeClr val="bg1"/>
                </a:solidFill>
              </a:rPr>
              <a:t>и выполнила воспитатель: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>Дмитриева Алена Игоревна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29331" y="5468505"/>
            <a:ext cx="18744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Санкт-Петербург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2020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3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440" y="0"/>
            <a:ext cx="12394439" cy="69718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3458" y="1364776"/>
            <a:ext cx="6018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74205"/>
                </a:solidFill>
                <a:latin typeface="tahoma" panose="020B0604030504040204" pitchFamily="34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73707" y="272956"/>
            <a:ext cx="9805201" cy="44319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ahoma" panose="020B0604030504040204" pitchFamily="34" charset="0"/>
              </a:rPr>
              <a:t>Загадки</a:t>
            </a:r>
          </a:p>
          <a:p>
            <a:pPr algn="ctr"/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Он </a:t>
            </a: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поглощает </a:t>
            </a:r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всё </a:t>
            </a: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вокруг,</a:t>
            </a: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Когда бушует, озверев.</a:t>
            </a: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А дома он - хороший друг,</a:t>
            </a: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b="1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Даёт и свет, и обогрев</a:t>
            </a:r>
            <a:endParaRPr lang="ru-RU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222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90235" cy="70820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19683" y="2135345"/>
            <a:ext cx="3152633" cy="36410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53887" y="668740"/>
            <a:ext cx="73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огонь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11690" y="391741"/>
            <a:ext cx="59094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(огонь</a:t>
            </a:r>
            <a:r>
              <a:rPr lang="ru-RU" sz="80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)</a:t>
            </a:r>
            <a:endParaRPr lang="ru-RU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0559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394439" cy="697187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156346" y="1255594"/>
            <a:ext cx="768523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В деревянном домике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Проживают гномики.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Уж такие добряки –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</a:rPr>
              <a:t>Раздают всем огоньки.</a:t>
            </a: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350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220" y="-56937"/>
            <a:ext cx="12394439" cy="697187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47164" y="1"/>
            <a:ext cx="76973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(спички</a:t>
            </a:r>
            <a:r>
              <a:rPr lang="ru-RU" sz="8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)</a:t>
            </a:r>
            <a:endParaRPr lang="ru-RU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2279" y="2915332"/>
            <a:ext cx="4074301" cy="246927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04184" y="1528549"/>
            <a:ext cx="4001431" cy="262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66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73757" y="3244334"/>
            <a:ext cx="4444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30 апреля – День пожарной охраны России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6988" y="0"/>
            <a:ext cx="12394439" cy="69718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9117" y="1637731"/>
            <a:ext cx="497688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машине ярко-красной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Мчимся мы вперёд.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Труд тяжёлый и опасный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Нас, пожарных, ждёт.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Вой пронзительной сирены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оглушить,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Будем и водой, и пеной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пожар тушить.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 беду попавшим людям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Сможем мы помочь,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Ведь с огнём бороться будем</a:t>
            </a:r>
            <a:b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n>
                  <a:solidFill>
                    <a:srgbClr val="FFC000"/>
                  </a:solidFill>
                </a:ln>
                <a:solidFill>
                  <a:schemeClr val="bg1"/>
                </a:solidFill>
                <a:effectLst>
                  <a:glow rad="101600">
                    <a:srgbClr val="C000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Смело день и ночь!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279"/>
          <a:stretch/>
        </p:blipFill>
        <p:spPr>
          <a:xfrm>
            <a:off x="4804012" y="1583139"/>
            <a:ext cx="5008728" cy="429904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524000" y="218364"/>
            <a:ext cx="771553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Пожарный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919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1220" y="-56937"/>
            <a:ext cx="12394439" cy="6971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0053" y="729663"/>
            <a:ext cx="3684895" cy="436613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24000" y="789071"/>
            <a:ext cx="536129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Пусть знает каждый гражданин пожарный номер 01</a:t>
            </a:r>
            <a:endParaRPr lang="ru-RU" sz="540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339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2440" y="0"/>
            <a:ext cx="12394439" cy="697187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9306660" y="-20758"/>
            <a:ext cx="2885340" cy="169072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937982" y="218364"/>
            <a:ext cx="828305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Запомни!!!</a:t>
            </a:r>
          </a:p>
          <a:p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Что нужно знать: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31008" y="2967335"/>
            <a:ext cx="67299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естите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здесь ваш 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текс.</a:t>
            </a:r>
            <a:b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:т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088107" y="1828800"/>
            <a:ext cx="6608033" cy="49586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Знать точный адрес: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Улица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Дом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Квартира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Этаж 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44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</a:t>
            </a:r>
            <a:r>
              <a:rPr lang="ru-RU" sz="44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одъезд </a:t>
            </a:r>
          </a:p>
          <a:p>
            <a:pPr marL="914400" indent="-914400" algn="ctr">
              <a:buFont typeface="+mj-lt"/>
              <a:buAutoNum type="arabicPeriod"/>
            </a:pP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22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440" y="0"/>
            <a:ext cx="12394439" cy="6971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7982" y="204717"/>
            <a:ext cx="7383439" cy="554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87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440" y="0"/>
            <a:ext cx="12394439" cy="6971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82"/>
          <a:stretch/>
        </p:blipFill>
        <p:spPr>
          <a:xfrm>
            <a:off x="1378424" y="208490"/>
            <a:ext cx="8584442" cy="4962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2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7729"/>
            <a:ext cx="12394439" cy="697187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85" y="1296537"/>
            <a:ext cx="4286537" cy="28576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47164" y="3429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-846160" y="4444404"/>
            <a:ext cx="840702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Пожарная автоцистерна</a:t>
            </a:r>
            <a:endParaRPr lang="ru-RU" sz="28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0325" y="212015"/>
            <a:ext cx="4649771" cy="309984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095999" y="2967335"/>
            <a:ext cx="5215721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Пожарный </a:t>
            </a: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автомобиль порошкового тушения</a:t>
            </a:r>
            <a:b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5103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2439" y="0"/>
            <a:ext cx="12394439" cy="69718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1514901"/>
            <a:ext cx="4522707" cy="30151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78676" y="2967335"/>
            <a:ext cx="3916906" cy="350865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Пожарный автомобиль </a:t>
            </a:r>
          </a:p>
          <a:p>
            <a:pPr algn="ctr"/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пенного тушения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54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811" y="185735"/>
            <a:ext cx="4712209" cy="314147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750258" y="2967335"/>
            <a:ext cx="567291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Пожарный </a:t>
            </a: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автомобиль </a:t>
            </a:r>
            <a:endParaRPr lang="ru-RU" sz="28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насосно-рукавный</a:t>
            </a:r>
            <a: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lang="ru-RU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6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</TotalTime>
  <Words>100</Words>
  <Application>Microsoft Office PowerPoint</Application>
  <PresentationFormat>Широкоэкранный</PresentationFormat>
  <Paragraphs>40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Пользователь Windows</cp:lastModifiedBy>
  <cp:revision>37</cp:revision>
  <dcterms:created xsi:type="dcterms:W3CDTF">2020-04-27T07:49:46Z</dcterms:created>
  <dcterms:modified xsi:type="dcterms:W3CDTF">2022-12-13T05:17:25Z</dcterms:modified>
</cp:coreProperties>
</file>