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0"/>
  </p:notesMasterIdLst>
  <p:sldIdLst>
    <p:sldId id="373" r:id="rId2"/>
    <p:sldId id="377" r:id="rId3"/>
    <p:sldId id="399" r:id="rId4"/>
    <p:sldId id="378" r:id="rId5"/>
    <p:sldId id="392" r:id="rId6"/>
    <p:sldId id="396" r:id="rId7"/>
    <p:sldId id="393" r:id="rId8"/>
    <p:sldId id="395" r:id="rId9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FF0000"/>
    <a:srgbClr val="0000FF"/>
    <a:srgbClr val="0066FF"/>
    <a:srgbClr val="3B07F9"/>
    <a:srgbClr val="CCFFFF"/>
    <a:srgbClr val="FFFF00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6" autoAdjust="0"/>
    <p:restoredTop sz="90669" autoAdjust="0"/>
  </p:normalViewPr>
  <p:slideViewPr>
    <p:cSldViewPr>
      <p:cViewPr varScale="1">
        <p:scale>
          <a:sx n="67" d="100"/>
          <a:sy n="67" d="100"/>
        </p:scale>
        <p:origin x="175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D01B81A-5CCE-4AEA-B29F-0EA8C352BAA8}" type="datetimeFigureOut">
              <a:rPr lang="ru-RU"/>
              <a:pPr>
                <a:defRPr/>
              </a:pPr>
              <a:t>13.12.2022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42FC9536-6699-4D8F-AED5-53789091247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198788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smtClean="0"/>
              <a:t>  </a:t>
            </a:r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4E51D51-4F6F-4226-8DCE-3D9EC24FE80F}" type="slidenum">
              <a:rPr lang="ru-RU" altLang="ru-RU" smtClean="0"/>
              <a:pPr>
                <a:spcBef>
                  <a:spcPct val="0"/>
                </a:spcBef>
              </a:pPr>
              <a:t>1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42477363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dirty="0" smtClean="0"/>
              <a:t>  </a:t>
            </a:r>
          </a:p>
        </p:txBody>
      </p:sp>
      <p:sp>
        <p:nvSpPr>
          <p:cNvPr id="71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8319633-447E-43C0-A8E7-B930E0959E5C}" type="slidenum">
              <a:rPr lang="ru-RU" altLang="ru-RU" smtClean="0"/>
              <a:pPr>
                <a:spcBef>
                  <a:spcPct val="0"/>
                </a:spcBef>
              </a:pPr>
              <a:t>2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3183075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dirty="0" smtClean="0"/>
              <a:t>«</a:t>
            </a:r>
            <a:r>
              <a:rPr lang="ru-RU" altLang="ru-RU" smtClean="0"/>
              <a:t>Янтарная осень».  </a:t>
            </a:r>
            <a:endParaRPr lang="ru-RU" altLang="ru-RU" dirty="0" smtClean="0"/>
          </a:p>
        </p:txBody>
      </p:sp>
      <p:sp>
        <p:nvSpPr>
          <p:cNvPr id="71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8319633-447E-43C0-A8E7-B930E0959E5C}" type="slidenum">
              <a:rPr lang="ru-RU" altLang="ru-RU" smtClean="0"/>
              <a:pPr>
                <a:spcBef>
                  <a:spcPct val="0"/>
                </a:spcBef>
              </a:pPr>
              <a:t>3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0648017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dirty="0" smtClean="0"/>
              <a:t>  Работы с использованием листьев, шишек, желудей, каштанов и тыквы.</a:t>
            </a:r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350D767-B55F-410C-BCB7-8EDCDA7ECD52}" type="slidenum">
              <a:rPr lang="ru-RU" altLang="ru-RU" smtClean="0"/>
              <a:pPr>
                <a:spcBef>
                  <a:spcPct val="0"/>
                </a:spcBef>
              </a:pPr>
              <a:t>4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741825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dirty="0" smtClean="0"/>
              <a:t>Совместные</a:t>
            </a:r>
            <a:r>
              <a:rPr lang="ru-RU" altLang="ru-RU" baseline="0" dirty="0" smtClean="0"/>
              <a:t> работы </a:t>
            </a:r>
            <a:r>
              <a:rPr lang="ru-RU" altLang="ru-RU" dirty="0" smtClean="0"/>
              <a:t>детей с родителями.</a:t>
            </a:r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331C461-5697-46DE-B94B-B25EA8AF3386}" type="slidenum">
              <a:rPr lang="ru-RU" altLang="ru-RU" smtClean="0">
                <a:latin typeface="Calibri" panose="020F0502020204030204" pitchFamily="34" charset="0"/>
              </a:rPr>
              <a:pPr/>
              <a:t>5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55666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dirty="0" smtClean="0"/>
              <a:t>«На</a:t>
            </a:r>
            <a:r>
              <a:rPr lang="ru-RU" altLang="ru-RU" baseline="0" dirty="0" smtClean="0"/>
              <a:t> лазурном берегу»</a:t>
            </a:r>
            <a:r>
              <a:rPr lang="ru-RU" altLang="ru-RU" dirty="0" smtClean="0"/>
              <a:t>.</a:t>
            </a:r>
          </a:p>
        </p:txBody>
      </p:sp>
      <p:sp>
        <p:nvSpPr>
          <p:cNvPr id="133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E2D41A0-8F23-40BE-BE4F-DADD421B6FE3}" type="slidenum">
              <a:rPr lang="ru-RU" altLang="ru-RU" smtClean="0">
                <a:latin typeface="Calibri" panose="020F0502020204030204" pitchFamily="34" charset="0"/>
              </a:rPr>
              <a:pPr/>
              <a:t>6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2824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dirty="0" smtClean="0"/>
              <a:t>«ОСЕННИЙ ЛЕС ЧУДЕС» </a:t>
            </a:r>
            <a:r>
              <a:rPr lang="ru-RU" altLang="ru-RU" baseline="0" dirty="0" smtClean="0"/>
              <a:t> и  </a:t>
            </a:r>
            <a:r>
              <a:rPr lang="ru-RU" altLang="ru-RU" dirty="0" smtClean="0"/>
              <a:t>«ОСЕННЯЯ</a:t>
            </a:r>
            <a:r>
              <a:rPr lang="ru-RU" altLang="ru-RU" baseline="0" dirty="0" smtClean="0"/>
              <a:t> ЛАМПА»</a:t>
            </a:r>
            <a:endParaRPr lang="ru-RU" altLang="ru-RU" dirty="0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4784AB3-ADD0-4597-BCA4-F65AB8D486A2}" type="slidenum">
              <a:rPr lang="ru-RU" altLang="ru-RU" smtClean="0">
                <a:latin typeface="Calibri" panose="020F0502020204030204" pitchFamily="34" charset="0"/>
              </a:rPr>
              <a:pPr/>
              <a:t>7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82056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dirty="0" smtClean="0"/>
              <a:t>«Золотой</a:t>
            </a:r>
            <a:r>
              <a:rPr lang="ru-RU" altLang="ru-RU" baseline="0" dirty="0" smtClean="0"/>
              <a:t> лес» (Взаимодействие родителей и ребенка).</a:t>
            </a:r>
            <a:endParaRPr lang="ru-RU" altLang="ru-RU" dirty="0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C2A316A-1FB5-4DB8-89CF-776D4CC2493D}" type="slidenum">
              <a:rPr lang="ru-RU" altLang="ru-RU" smtClean="0">
                <a:latin typeface="Calibri" panose="020F0502020204030204" pitchFamily="34" charset="0"/>
              </a:rPr>
              <a:pPr/>
              <a:t>8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2679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29056-60F1-4B91-BEC3-B433397CBE4B}" type="datetimeFigureOut">
              <a:rPr lang="ru-RU"/>
              <a:pPr>
                <a:defRPr/>
              </a:pPr>
              <a:t>13.12.2022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60990-C81F-4B53-B694-BFA14F57A48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89035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993BC-7261-4F6C-ABF8-66048043202F}" type="datetimeFigureOut">
              <a:rPr lang="ru-RU"/>
              <a:pPr>
                <a:defRPr/>
              </a:pPr>
              <a:t>13.12.2022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A8F55-B7A2-4052-A4CF-EC13E0D7DFB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91183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A42E2-D80A-4EAC-B337-754A78205323}" type="datetimeFigureOut">
              <a:rPr lang="ru-RU"/>
              <a:pPr>
                <a:defRPr/>
              </a:pPr>
              <a:t>13.12.2022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3431E-1EEB-4525-9471-20F7EBF1402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54405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98AFF-C25D-4D55-8FDC-9E5B70B5B2C6}" type="datetimeFigureOut">
              <a:rPr lang="ru-RU"/>
              <a:pPr>
                <a:defRPr/>
              </a:pPr>
              <a:t>13.12.2022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19F58-9079-49DB-9EAD-556B964DFBD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80947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1E745-4475-4FC1-A3A2-09FFFDF32068}" type="datetimeFigureOut">
              <a:rPr lang="ru-RU"/>
              <a:pPr>
                <a:defRPr/>
              </a:pPr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48F01D-149D-42C8-B2AD-6B6FA635847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769028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62EBF2-AEEC-48F3-A69D-B10026477345}" type="datetimeFigureOut">
              <a:rPr lang="ru-RU"/>
              <a:pPr>
                <a:defRPr/>
              </a:pPr>
              <a:t>13.12.2022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EEEEF-4C8F-453C-9E04-E78F2702E26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86969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FCA4D-D2AE-4DC7-B5F4-63B60148A6E9}" type="datetimeFigureOut">
              <a:rPr lang="ru-RU"/>
              <a:pPr>
                <a:defRPr/>
              </a:pPr>
              <a:t>13.12.2022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3B68F-CAB6-43A1-AEEE-A98B4CB4625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65437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7800E4-971F-4377-987A-7B008BA691CE}" type="datetimeFigureOut">
              <a:rPr lang="ru-RU"/>
              <a:pPr>
                <a:defRPr/>
              </a:pPr>
              <a:t>13.12.2022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04BE0-806F-4DE1-B9B1-729FCD96097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1492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628E9-9B74-44E4-9041-643D327D69E8}" type="datetimeFigureOut">
              <a:rPr lang="ru-RU"/>
              <a:pPr>
                <a:defRPr/>
              </a:pPr>
              <a:t>13.12.2022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F0A82-14D5-47FE-BC9C-0580BA9FAA0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08441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834FB-D9E9-4432-BA09-F13FA0F94874}" type="datetimeFigureOut">
              <a:rPr lang="ru-RU"/>
              <a:pPr>
                <a:defRPr/>
              </a:pPr>
              <a:t>13.12.2022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320566-BB32-418B-9B80-451FA583D35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36762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87E96-8E5E-42B8-9638-A78B55CA3022}" type="datetimeFigureOut">
              <a:rPr lang="ru-RU"/>
              <a:pPr>
                <a:defRPr/>
              </a:pPr>
              <a:t>13.12.2022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A12C1-2546-481F-B922-7377DE74895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84221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757CF87-22B0-4951-870B-119449FDBEC8}" type="datetimeFigureOut">
              <a:rPr lang="ru-RU"/>
              <a:pPr>
                <a:defRPr/>
              </a:pPr>
              <a:t>13.12.2022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BCBCBC"/>
                </a:solidFill>
              </a:defRPr>
            </a:lvl1pPr>
          </a:lstStyle>
          <a:p>
            <a:pPr>
              <a:defRPr/>
            </a:pPr>
            <a:fld id="{DDA4FC43-2EC8-470E-B4BF-51843638B64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7153" r:id="rId1"/>
    <p:sldLayoutId id="2147487154" r:id="rId2"/>
    <p:sldLayoutId id="2147487163" r:id="rId3"/>
    <p:sldLayoutId id="2147487155" r:id="rId4"/>
    <p:sldLayoutId id="2147487156" r:id="rId5"/>
    <p:sldLayoutId id="2147487157" r:id="rId6"/>
    <p:sldLayoutId id="2147487158" r:id="rId7"/>
    <p:sldLayoutId id="2147487159" r:id="rId8"/>
    <p:sldLayoutId id="2147487160" r:id="rId9"/>
    <p:sldLayoutId id="2147487161" r:id="rId10"/>
    <p:sldLayoutId id="214748716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anose="05020102010507070707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anose="05020102010507070707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anose="05000000000000000000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anose="05040102010807070707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anose="05020102010507070707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4"/>
          <p:cNvSpPr>
            <a:spLocks noChangeArrowheads="1"/>
          </p:cNvSpPr>
          <p:nvPr/>
        </p:nvSpPr>
        <p:spPr bwMode="auto">
          <a:xfrm>
            <a:off x="-4068763" y="0"/>
            <a:ext cx="40687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solidFill>
                  <a:srgbClr val="0000FF"/>
                </a:solidFill>
                <a:latin typeface="Arial" panose="020B0604020202020204" pitchFamily="34" charset="0"/>
              </a:rPr>
              <a:t>  </a:t>
            </a:r>
            <a:endParaRPr lang="ru-RU" altLang="ru-RU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4099" name="Прямоугольник 7"/>
          <p:cNvSpPr>
            <a:spLocks noChangeArrowheads="1"/>
          </p:cNvSpPr>
          <p:nvPr/>
        </p:nvSpPr>
        <p:spPr bwMode="auto">
          <a:xfrm>
            <a:off x="323850" y="188913"/>
            <a:ext cx="453548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>
                <a:latin typeface="Arial" panose="020B0604020202020204" pitchFamily="34" charset="0"/>
              </a:rPr>
              <a:t>МАДОУ ЦРР Д/С № 102</a:t>
            </a:r>
          </a:p>
        </p:txBody>
      </p:sp>
      <p:sp>
        <p:nvSpPr>
          <p:cNvPr id="4100" name="Прямоугольник 27"/>
          <p:cNvSpPr>
            <a:spLocks noChangeArrowheads="1"/>
          </p:cNvSpPr>
          <p:nvPr/>
        </p:nvSpPr>
        <p:spPr bwMode="auto">
          <a:xfrm>
            <a:off x="4932363" y="5589588"/>
            <a:ext cx="3960812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>
                <a:latin typeface="Arial" panose="020B0604020202020204" pitchFamily="34" charset="0"/>
              </a:rPr>
              <a:t>Щеголихина Алла Константиновна </a:t>
            </a:r>
          </a:p>
        </p:txBody>
      </p:sp>
      <p:sp>
        <p:nvSpPr>
          <p:cNvPr id="4101" name="Прямоугольник 4"/>
          <p:cNvSpPr>
            <a:spLocks noChangeArrowheads="1"/>
          </p:cNvSpPr>
          <p:nvPr/>
        </p:nvSpPr>
        <p:spPr bwMode="auto">
          <a:xfrm>
            <a:off x="-34925" y="2420938"/>
            <a:ext cx="921385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dirty="0">
                <a:latin typeface="Arial" panose="020B0604020202020204" pitchFamily="34" charset="0"/>
              </a:rPr>
              <a:t>РУКОТВОРНЫЙ МИР</a:t>
            </a:r>
            <a:r>
              <a:rPr lang="ru-RU" altLang="ru-RU" dirty="0" smtClean="0">
                <a:latin typeface="Arial" panose="020B0604020202020204" pitchFamily="34" charset="0"/>
              </a:rPr>
              <a:t>.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dirty="0" smtClean="0">
                <a:latin typeface="Arial" panose="020B0604020202020204" pitchFamily="34" charset="0"/>
              </a:rPr>
              <a:t>АЛЬБОМ </a:t>
            </a:r>
            <a:r>
              <a:rPr lang="ru-RU" altLang="ru-RU" dirty="0">
                <a:latin typeface="Arial" panose="020B0604020202020204" pitchFamily="34" charset="0"/>
              </a:rPr>
              <a:t>ФОТОГРАФИЙ </a:t>
            </a:r>
            <a:r>
              <a:rPr lang="ru-RU" altLang="ru-RU" dirty="0" smtClean="0">
                <a:latin typeface="Arial" panose="020B0604020202020204" pitchFamily="34" charset="0"/>
              </a:rPr>
              <a:t>СЕМЕЙНЫХ </a:t>
            </a:r>
            <a:r>
              <a:rPr lang="ru-RU" altLang="ru-RU" dirty="0">
                <a:latin typeface="Arial" panose="020B0604020202020204" pitchFamily="34" charset="0"/>
              </a:rPr>
              <a:t>ПОДЕЛОК НАШЕЙ ГРУППЫ.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dirty="0" smtClean="0">
                <a:latin typeface="Arial" panose="020B0604020202020204" pitchFamily="34" charset="0"/>
              </a:rPr>
              <a:t>6 выпуск </a:t>
            </a:r>
            <a:r>
              <a:rPr lang="ru-RU" altLang="ru-RU" dirty="0" smtClean="0">
                <a:latin typeface="Arial" panose="020B0604020202020204" pitchFamily="34" charset="0"/>
              </a:rPr>
              <a:t>(</a:t>
            </a:r>
            <a:r>
              <a:rPr lang="ru-RU" altLang="ru-RU" dirty="0" smtClean="0">
                <a:latin typeface="Arial" panose="020B0604020202020204" pitchFamily="34" charset="0"/>
              </a:rPr>
              <a:t>2022г)</a:t>
            </a:r>
            <a:endParaRPr lang="ru-RU" alt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4"/>
          <p:cNvSpPr>
            <a:spLocks noChangeArrowheads="1"/>
          </p:cNvSpPr>
          <p:nvPr/>
        </p:nvSpPr>
        <p:spPr bwMode="auto">
          <a:xfrm>
            <a:off x="-4068763" y="0"/>
            <a:ext cx="40687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solidFill>
                  <a:srgbClr val="0000FF"/>
                </a:solidFill>
                <a:latin typeface="Arial" panose="020B0604020202020204" pitchFamily="34" charset="0"/>
              </a:rPr>
              <a:t>  </a:t>
            </a:r>
            <a:endParaRPr lang="ru-RU" altLang="ru-RU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6147" name="Прямоугольник 7"/>
          <p:cNvSpPr>
            <a:spLocks noChangeArrowheads="1"/>
          </p:cNvSpPr>
          <p:nvPr/>
        </p:nvSpPr>
        <p:spPr bwMode="auto">
          <a:xfrm>
            <a:off x="2015703" y="301090"/>
            <a:ext cx="511259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400" dirty="0" smtClean="0">
                <a:latin typeface="Arial" panose="020B0604020202020204" pitchFamily="34" charset="0"/>
              </a:rPr>
              <a:t>ОКТЯБРЬ   2022г</a:t>
            </a:r>
            <a:r>
              <a:rPr lang="ru-RU" altLang="ru-RU" sz="4400" dirty="0">
                <a:latin typeface="Arial" panose="020B0604020202020204" pitchFamily="34" charset="0"/>
              </a:rPr>
              <a:t>.</a:t>
            </a:r>
          </a:p>
        </p:txBody>
      </p:sp>
      <p:sp>
        <p:nvSpPr>
          <p:cNvPr id="6148" name="Прямоугольник 8"/>
          <p:cNvSpPr>
            <a:spLocks noChangeArrowheads="1"/>
          </p:cNvSpPr>
          <p:nvPr/>
        </p:nvSpPr>
        <p:spPr bwMode="auto">
          <a:xfrm>
            <a:off x="922338" y="1700213"/>
            <a:ext cx="794861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400" dirty="0">
                <a:solidFill>
                  <a:srgbClr val="FFFF00"/>
                </a:solidFill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22338" y="5909910"/>
            <a:ext cx="70340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5400" dirty="0" smtClean="0">
                <a:solidFill>
                  <a:srgbClr val="FFFF00"/>
                </a:solidFill>
              </a:rPr>
              <a:t>«ДАРЫ   ОСЕНИ» </a:t>
            </a:r>
            <a:endParaRPr lang="ru-RU" sz="5400" dirty="0">
              <a:solidFill>
                <a:srgbClr val="FFFF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24744"/>
            <a:ext cx="9144000" cy="45597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4"/>
          <p:cNvSpPr>
            <a:spLocks noChangeArrowheads="1"/>
          </p:cNvSpPr>
          <p:nvPr/>
        </p:nvSpPr>
        <p:spPr bwMode="auto">
          <a:xfrm>
            <a:off x="-4068763" y="0"/>
            <a:ext cx="40687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solidFill>
                  <a:srgbClr val="0000FF"/>
                </a:solidFill>
                <a:latin typeface="Arial" panose="020B0604020202020204" pitchFamily="34" charset="0"/>
              </a:rPr>
              <a:t>  </a:t>
            </a:r>
            <a:endParaRPr lang="ru-RU" altLang="ru-RU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6147" name="Прямоугольник 7"/>
          <p:cNvSpPr>
            <a:spLocks noChangeArrowheads="1"/>
          </p:cNvSpPr>
          <p:nvPr/>
        </p:nvSpPr>
        <p:spPr bwMode="auto">
          <a:xfrm>
            <a:off x="1883060" y="193077"/>
            <a:ext cx="511259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dirty="0" smtClean="0">
                <a:latin typeface="Arial" panose="020B0604020202020204" pitchFamily="34" charset="0"/>
              </a:rPr>
              <a:t>ОКТЯБРЬ   2022г</a:t>
            </a:r>
            <a:r>
              <a:rPr lang="ru-RU" altLang="ru-RU" dirty="0">
                <a:latin typeface="Arial" panose="020B0604020202020204" pitchFamily="34" charset="0"/>
              </a:rPr>
              <a:t>.</a:t>
            </a:r>
          </a:p>
        </p:txBody>
      </p:sp>
      <p:sp>
        <p:nvSpPr>
          <p:cNvPr id="6148" name="Прямоугольник 8"/>
          <p:cNvSpPr>
            <a:spLocks noChangeArrowheads="1"/>
          </p:cNvSpPr>
          <p:nvPr/>
        </p:nvSpPr>
        <p:spPr bwMode="auto">
          <a:xfrm>
            <a:off x="922338" y="1700213"/>
            <a:ext cx="794861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400" dirty="0">
                <a:solidFill>
                  <a:srgbClr val="FFFF00"/>
                </a:solidFill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4" y="908719"/>
            <a:ext cx="9144000" cy="461634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22338" y="5909910"/>
            <a:ext cx="70340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5400" dirty="0" smtClean="0">
                <a:solidFill>
                  <a:srgbClr val="FFFF00"/>
                </a:solidFill>
              </a:rPr>
              <a:t>«ДАРЫ   ОСЕНИ» </a:t>
            </a:r>
            <a:endParaRPr lang="ru-RU" sz="5400" dirty="0">
              <a:solidFill>
                <a:srgbClr val="FFFF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6166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98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4"/>
          <p:cNvSpPr>
            <a:spLocks noChangeArrowheads="1"/>
          </p:cNvSpPr>
          <p:nvPr/>
        </p:nvSpPr>
        <p:spPr bwMode="auto">
          <a:xfrm>
            <a:off x="-4068763" y="0"/>
            <a:ext cx="40687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solidFill>
                  <a:srgbClr val="0000FF"/>
                </a:solidFill>
                <a:latin typeface="Arial" panose="020B0604020202020204" pitchFamily="34" charset="0"/>
              </a:rPr>
              <a:t>  </a:t>
            </a:r>
            <a:endParaRPr lang="ru-RU" altLang="ru-RU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8195" name="Прямоугольник 7"/>
          <p:cNvSpPr>
            <a:spLocks noChangeArrowheads="1"/>
          </p:cNvSpPr>
          <p:nvPr/>
        </p:nvSpPr>
        <p:spPr bwMode="auto">
          <a:xfrm>
            <a:off x="2806700" y="0"/>
            <a:ext cx="36718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dirty="0" smtClean="0">
                <a:latin typeface="Arial" panose="020B0604020202020204" pitchFamily="34" charset="0"/>
              </a:rPr>
              <a:t>2022г.</a:t>
            </a:r>
            <a:endParaRPr lang="ru-RU" altLang="ru-RU" dirty="0">
              <a:latin typeface="Arial" panose="020B0604020202020204" pitchFamily="34" charset="0"/>
            </a:endParaRPr>
          </a:p>
        </p:txBody>
      </p:sp>
      <p:sp>
        <p:nvSpPr>
          <p:cNvPr id="8196" name="Прямоугольник 27"/>
          <p:cNvSpPr>
            <a:spLocks noChangeArrowheads="1"/>
          </p:cNvSpPr>
          <p:nvPr/>
        </p:nvSpPr>
        <p:spPr bwMode="auto">
          <a:xfrm>
            <a:off x="-612775" y="5876925"/>
            <a:ext cx="10510838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dirty="0">
                <a:latin typeface="Arial" panose="020B0604020202020204" pitchFamily="34" charset="0"/>
              </a:rPr>
              <a:t> «РАБОТЫ С ИСПОЛЬЗОВАНИЕМ </a:t>
            </a:r>
            <a:r>
              <a:rPr lang="ru-RU" altLang="ru-RU" dirty="0" smtClean="0">
                <a:latin typeface="Arial" panose="020B0604020202020204" pitchFamily="34" charset="0"/>
              </a:rPr>
              <a:t>ЛИСТЬЕВ,ШИШЕК, ЖЕЛУДЕЙ, КАШТАНОВ И ТЫКВЫ» </a:t>
            </a:r>
            <a:endParaRPr lang="ru-RU" altLang="ru-RU" dirty="0">
              <a:latin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9240" y="1020493"/>
            <a:ext cx="2664296" cy="220777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511292"/>
            <a:ext cx="2695917" cy="202687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8692" y="3668098"/>
            <a:ext cx="2825392" cy="203944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1118" y="3625257"/>
            <a:ext cx="2393344" cy="203944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715" y="1054073"/>
            <a:ext cx="2664296" cy="217419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2167" y="1030068"/>
            <a:ext cx="2695917" cy="21982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19" y="8184"/>
            <a:ext cx="8892481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dirty="0" smtClean="0">
                <a:solidFill>
                  <a:schemeClr val="tx1"/>
                </a:solidFill>
              </a:rPr>
              <a:t>Совместные работы детей с родителями.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0243" name="Объект 2"/>
          <p:cNvSpPr>
            <a:spLocks noGrp="1"/>
          </p:cNvSpPr>
          <p:nvPr>
            <p:ph idx="1"/>
          </p:nvPr>
        </p:nvSpPr>
        <p:spPr>
          <a:xfrm flipV="1">
            <a:off x="-2196752" y="3866712"/>
            <a:ext cx="1728192" cy="3450717"/>
          </a:xfrm>
        </p:spPr>
        <p:txBody>
          <a:bodyPr/>
          <a:lstStyle/>
          <a:p>
            <a:pPr marL="136525" indent="0">
              <a:buFont typeface="Wingdings 2" panose="05020102010507070707" pitchFamily="18" charset="2"/>
              <a:buNone/>
            </a:pPr>
            <a:r>
              <a:rPr lang="ru-RU" altLang="ru-RU" dirty="0" smtClean="0"/>
              <a:t>«ПАВЛИН И ЗАЙЦЫ»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774502" y="1898923"/>
            <a:ext cx="5508427" cy="34563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4794" y="1151184"/>
            <a:ext cx="4539654" cy="23498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4794" y="3866712"/>
            <a:ext cx="4539654" cy="251461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ПОДГОТОВИТЕЛЬНАЯ ГРУППА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417638"/>
            <a:ext cx="4114800" cy="208108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417638"/>
            <a:ext cx="3857600" cy="23085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3501008"/>
            <a:ext cx="8229600" cy="315359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34248" y="-1"/>
            <a:ext cx="4252552" cy="152078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100" dirty="0" smtClean="0">
                <a:solidFill>
                  <a:schemeClr val="tx1"/>
                </a:solidFill>
              </a:rPr>
              <a:t>«осенний лес чудес»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4339" name="Объект 2"/>
          <p:cNvSpPr>
            <a:spLocks noGrp="1"/>
          </p:cNvSpPr>
          <p:nvPr>
            <p:ph idx="1"/>
          </p:nvPr>
        </p:nvSpPr>
        <p:spPr>
          <a:xfrm>
            <a:off x="329791" y="5229200"/>
            <a:ext cx="2304257" cy="1524025"/>
          </a:xfrm>
        </p:spPr>
        <p:txBody>
          <a:bodyPr/>
          <a:lstStyle/>
          <a:p>
            <a:pPr marL="136525" indent="0">
              <a:buFont typeface="Wingdings 2" panose="05020102010507070707" pitchFamily="18" charset="2"/>
              <a:buNone/>
            </a:pPr>
            <a:r>
              <a:rPr lang="ru-RU" altLang="ru-RU" dirty="0" smtClean="0"/>
              <a:t>«ОСЕННЯЯ   ЛАМПА»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4049" y="1916833"/>
            <a:ext cx="6258432" cy="45365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1919" y="762701"/>
            <a:ext cx="3446989" cy="34269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56" y="2787475"/>
            <a:ext cx="2582892" cy="255628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4756" y="5733256"/>
            <a:ext cx="9398756" cy="936104"/>
          </a:xfrm>
        </p:spPr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ВЗАИМОДЕЙСТВИЕ  РОДИТЕЛЕЙ  И  РЕБЕНКА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8435" name="Объект 2"/>
          <p:cNvSpPr>
            <a:spLocks noGrp="1"/>
          </p:cNvSpPr>
          <p:nvPr>
            <p:ph idx="1"/>
          </p:nvPr>
        </p:nvSpPr>
        <p:spPr>
          <a:xfrm flipH="1" flipV="1">
            <a:off x="9567862" y="5198076"/>
            <a:ext cx="980801" cy="894749"/>
          </a:xfrm>
        </p:spPr>
        <p:txBody>
          <a:bodyPr/>
          <a:lstStyle/>
          <a:p>
            <a:pPr marL="136525" indent="0">
              <a:buFont typeface="Wingdings 2" panose="05020102010507070707" pitchFamily="18" charset="2"/>
              <a:buNone/>
            </a:pPr>
            <a:r>
              <a:rPr lang="ru-RU" altLang="ru-RU" sz="2400" dirty="0" smtClean="0"/>
              <a:t>«ПОДГОТОВИТЕЛЬНАЯ ГРУППА»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670" y="887879"/>
            <a:ext cx="8279904" cy="51980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671" y="136130"/>
            <a:ext cx="8279904" cy="3148853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3348</TotalTime>
  <Words>147</Words>
  <Application>Microsoft Office PowerPoint</Application>
  <PresentationFormat>Экран (4:3)</PresentationFormat>
  <Paragraphs>40</Paragraphs>
  <Slides>8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7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Совместные работы детей с родителями.</vt:lpstr>
      <vt:lpstr>ПОДГОТОВИТЕЛЬНАЯ ГРУППА</vt:lpstr>
      <vt:lpstr>«осенний лес чудес»</vt:lpstr>
      <vt:lpstr>ВЗАИМОДЕЙСТВИЕ  РОДИТЕЛЕЙ  И  РЕБЕНКА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Учетная запись Майкрософт</cp:lastModifiedBy>
  <cp:revision>636</cp:revision>
  <dcterms:created xsi:type="dcterms:W3CDTF">2011-01-03T12:23:27Z</dcterms:created>
  <dcterms:modified xsi:type="dcterms:W3CDTF">2022-12-13T19:58:36Z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000800fe170000000000010250600207f38002e0015000</vt:lpwstr>
  </property>
</Properties>
</file>