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66" r:id="rId4"/>
    <p:sldId id="264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13.12.2022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332656"/>
            <a:ext cx="8351837" cy="768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619672" y="5301208"/>
            <a:ext cx="567037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Дата рождения	23 августа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980 год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Место рождения	с.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Афшана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Саманидское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государство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Дата смерти	18 июня 1037 (56 лет)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903"/>
          <a:stretch/>
        </p:blipFill>
        <p:spPr bwMode="auto">
          <a:xfrm>
            <a:off x="3015758" y="1052734"/>
            <a:ext cx="3110896" cy="4141683"/>
          </a:xfrm>
          <a:prstGeom prst="ellipse">
            <a:avLst/>
          </a:prstGeom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320044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374726" y="423646"/>
            <a:ext cx="4572000" cy="563231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Средневековый персидский учёный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, философ и врач, представитель восточного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аристотелизма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.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Был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придворным врачом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саманидских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эмиров и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дайлемитских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султанов, некоторое время был визирем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Хамадане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.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Всего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написал более 450 трудов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29 областях науки, из которых до нас дошли только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274. </a:t>
            </a: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Самый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известный и влиятельный философ-учёный средневекового исламского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мира.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651913"/>
            <a:ext cx="3925452" cy="443711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474210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617" y="1268760"/>
            <a:ext cx="4011359" cy="26924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47571" y="260648"/>
            <a:ext cx="4198009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dirty="0">
                <a:latin typeface="Times New Roman" pitchFamily="18" charset="0"/>
                <a:cs typeface="Times New Roman" pitchFamily="18" charset="0"/>
              </a:rPr>
              <a:t>Врач Ибн Сина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4355976" y="116632"/>
            <a:ext cx="4752528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Ибн Сина выявил, что вирусы являются невидимыми возбудителями инфекционных болезней, но данная гипотеза была подтверждена только через 800 лет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Луи Пастером.</a:t>
            </a:r>
          </a:p>
          <a:p>
            <a:pPr algn="ctr"/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Впечатляют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познания философа о пульсе.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Он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описал в книге все его возможные виды и состояния. Авиценна стал первым врачом, давшим определение таким сложным заболеваниям, как чума, желтуха, холера и др. 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До того как Хусейн подробно объяснил строение человеческого глаза, считалось,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что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глаз подобен фонарику с лучами особого происхождения.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короткий промежуток времени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Канон врачебной науки» превратился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энциклопедию мирового значения, используемую в различных странах,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включая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территории Древней Руси. </a:t>
            </a:r>
          </a:p>
        </p:txBody>
      </p:sp>
    </p:spTree>
    <p:extLst>
      <p:ext uri="{BB962C8B-B14F-4D97-AF65-F5344CB8AC3E}">
        <p14:creationId xmlns:p14="http://schemas.microsoft.com/office/powerpoint/2010/main" val="1409815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332656"/>
            <a:ext cx="3487784" cy="52444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85000" y="5733256"/>
            <a:ext cx="3308855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Могила Авиценны изнутри,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Хамадан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, Иран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7" y="332655"/>
            <a:ext cx="4687887" cy="5065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388375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154</TotalTime>
  <Words>174</Words>
  <Application>Microsoft Office PowerPoint</Application>
  <PresentationFormat>Экран (4:3)</PresentationFormat>
  <Paragraphs>25</Paragraphs>
  <Slides>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8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work</dc:creator>
  <cp:lastModifiedBy>User</cp:lastModifiedBy>
  <cp:revision>49</cp:revision>
  <dcterms:created xsi:type="dcterms:W3CDTF">2021-03-18T15:14:26Z</dcterms:created>
  <dcterms:modified xsi:type="dcterms:W3CDTF">2022-12-13T04:49:24Z</dcterms:modified>
</cp:coreProperties>
</file>