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Бесплатное векторное изображение Белый и золотой геометрический узор фона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5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Нормативно-правовая база проектирования образовательных программ ДОУ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797152"/>
            <a:ext cx="3056384" cy="841648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Бесплатное векторное изображение Белый и золотой геометрический узор фона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59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Федеральный Закон от 29.12.2012 года № 273 «Об образовании в Российской Федерации».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Федеральном Законе содержатся положения о различных видах программ, разъясняются функции образовательных программ, дается четкое представление о требованиях к их структуре и порядку разработки.  Ст.  № 12.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Бесплатное векторное изображение Белый и золотой геометрический узор фона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5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ФГОС   содержит: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Требования к составлению образовательных программ  , включая описание соотношений части обязательного образовательного минимума и части, свободной от следования требованиям и оставленной на усмотрение участников педагогических отношений.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Финансовые, кадровые, материально-технические и прочие условия, в которых должны реализовываться программы образования.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Результаты, которые должны являться следствием усвоения образовательной программы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Бесплатное векторное изображение Белый и золотой геометрический узор фона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5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8582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 и науки РФ от 28 мая 2014 г. № 594 “Об утверждении Порядка разработки примерных основных образовательных программ, проведения их экспертизы и ведения реестра примерных основных образовательных программ”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Настоящий Порядок определяет правила разработки примерных основных образовательных программ, проведения их экспертизы и ведения реестра примерных основных образовательных программ (далее - примерная программа).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Бесплатное векторное изображение Белый и золотой геометрический узор фона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5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858218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ПРИКАЗ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 8 апреля 2014 г. N 293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 УТВЕРЖДЕНИИ ПОРЯДКА ПРИЕМА НА ОБУЧЕНИЕ ПО ОБРАЗОВАТЕЛЬНЫМ ПРОГРАММАМ ДОШКОЛЬНОГО 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Настоящий Порядок приема на обучение по образовательным программам дошкольного образования определяет правила приема граждан Российской Федерации в организации, осуществляющие образовательную деятельность по образовательным программам дошкольного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Бесплатное векторное изображение Белый и золотой геометрический узор фона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59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435280" cy="6381328"/>
          </a:xfrm>
        </p:spPr>
        <p:txBody>
          <a:bodyPr>
            <a:normAutofit fontScale="32500" lnSpcReduction="20000"/>
          </a:bodyPr>
          <a:lstStyle/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5. Приказ Министерства образования и науки РФ от 14 июня 2013 г. № 462 «Об утверждении Порядка проведения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самообследования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образовательной организацией» (зарегистрирован в Минюсте РФ 27 июня 2013 г., № 28908). 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6. Приказ Министерства образования и науки РФ от 13 января 2014 г. № 8 «Об утверждении примерной формы договора об образовании по образовательным программам дошкольного образования». 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7. Приказ Министерства здравоохранения и социального развития РФ от 26.08.2010 № 761н «Об утверждении Единого квалификационного справочника должностей руководителей, специалистов и служащих». Раздел «Квалификационные характеристики должностей работников образования». 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8. Приказ Министерства труда и социальной защиты РФ от 18 октября 2013 г. № 544н «Об утверждении профессионального стандарта «Педагог (педагогическая деятельность в сфере дошкольного, начального общего, основного общего, среднего общего образования) (воспитатель, учитель)».</a:t>
            </a:r>
          </a:p>
          <a:p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9. Постановление Главного государственного санитарного врача Российской Федерации от 15 мая 2013 г. № 26 «Об утверждении </a:t>
            </a:r>
            <a:r>
              <a:rPr lang="ru-RU" sz="62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 2.4.1.3049-13 «Санитарно-эпидемиологические требования к устройству, содержанию и организации режима работы дошкольных образовательных организаций».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Бесплатное векторное изображение Белый и золотой геометрический узор фона векто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159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147248" cy="557748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Постановление Правительства Российской Федерации от 5 августа 2013 г. № 662 «Об осуществлении мониторинга системы образования».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Постановление Правительства РФ от 15 августа 2013 г. № 706 «Об утверждении Правил оказания платных образовательных услуг».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Письмо Департамента государственной политики в сфере общего образования Министерства образования и науки РФ от 10 января 2014 года № 08- 10 «О Плане действий по обеспечению введения ФГОС дошкольного образования» (далее - План действий по обеспечению введения ФГОС ДО (№ 08-10)).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 Письмо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Рособрнадзора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 07.02.2014 № 01-52-22/05-382 «О недопустимости требования от организаций, осуществляющих образовательную деятельность по программам дошкольного образования, немедленного приведения уставных документов и образовательных программ в соответствие с ФГОС ДО».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495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Нормативно-правовая база проектирования образовательных программ ДОУ </vt:lpstr>
      <vt:lpstr>Слайд 2</vt:lpstr>
      <vt:lpstr>ФГОС   содержит:</vt:lpstr>
      <vt:lpstr>Приказ Министерства образования и науки РФ от 28 мая 2014 г. № 594 “Об утверждении Порядка разработки примерных основных образовательных программ, проведения их экспертизы и ведения реестра примерных основных образовательных программ” </vt:lpstr>
      <vt:lpstr>ПРИКАЗ от 8 апреля 2014 г. N 293   ОБ УТВЕРЖДЕНИИ ПОРЯДКА ПРИЕМА НА ОБУЧЕНИЕ ПО ОБРАЗОВАТЕЛЬНЫМ ПРОГРАММАМ ДОШКОЛЬНОГО ОБРАЗОВАНИЯ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Фаткины</dc:creator>
  <cp:lastModifiedBy>Фаткины</cp:lastModifiedBy>
  <cp:revision>6</cp:revision>
  <dcterms:created xsi:type="dcterms:W3CDTF">2022-12-08T10:55:06Z</dcterms:created>
  <dcterms:modified xsi:type="dcterms:W3CDTF">2022-12-13T10:07:51Z</dcterms:modified>
</cp:coreProperties>
</file>