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1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313C8A-30DC-4F4D-B339-1EBA039D0C67}" v="18" dt="2022-05-15T10:35:17.785"/>
    <p1510:client id="{BB99C389-572C-46FD-B6BB-69D162DD69A9}" v="144" dt="2022-05-15T12:31:03.637"/>
    <p1510:client id="{DA18EF27-9AB0-4F5E-9588-7305CC1C1090}" v="112" dt="2022-05-15T15:40:36.135"/>
    <p1510:client id="{DC786535-B4C4-4BD5-B5A6-2AAFB8A91FF4}" v="3" dt="2022-05-15T12:12:15.042"/>
    <p1510:client id="{E017CE08-D211-438F-9149-D27CA4F956BF}" v="843" dt="2022-05-15T12:09:55.9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Инга Саакян" userId="093ccf4ec1ed851f" providerId="LiveId" clId="{225841FF-FBFF-5A40-89C9-F254D0D8311F}"/>
    <pc:docChg chg="custSel addSld modSld">
      <pc:chgData name="Инга Саакян" userId="093ccf4ec1ed851f" providerId="LiveId" clId="{225841FF-FBFF-5A40-89C9-F254D0D8311F}" dt="2022-05-14T13:32:06.002" v="54" actId="680"/>
      <pc:docMkLst>
        <pc:docMk/>
      </pc:docMkLst>
      <pc:sldChg chg="modSp">
        <pc:chgData name="Инга Саакян" userId="093ccf4ec1ed851f" providerId="LiveId" clId="{225841FF-FBFF-5A40-89C9-F254D0D8311F}" dt="2022-05-14T13:30:54.312" v="50" actId="27636"/>
        <pc:sldMkLst>
          <pc:docMk/>
          <pc:sldMk cId="2980483700" sldId="256"/>
        </pc:sldMkLst>
        <pc:spChg chg="mod">
          <ac:chgData name="Инга Саакян" userId="093ccf4ec1ed851f" providerId="LiveId" clId="{225841FF-FBFF-5A40-89C9-F254D0D8311F}" dt="2022-05-14T13:29:00.201" v="21" actId="1076"/>
          <ac:spMkLst>
            <pc:docMk/>
            <pc:sldMk cId="2980483700" sldId="256"/>
            <ac:spMk id="2" creationId="{E274F9DF-74E2-A621-3A89-34F3BEDFB766}"/>
          </ac:spMkLst>
        </pc:spChg>
        <pc:spChg chg="mod">
          <ac:chgData name="Инга Саакян" userId="093ccf4ec1ed851f" providerId="LiveId" clId="{225841FF-FBFF-5A40-89C9-F254D0D8311F}" dt="2022-05-14T13:30:54.312" v="50" actId="27636"/>
          <ac:spMkLst>
            <pc:docMk/>
            <pc:sldMk cId="2980483700" sldId="256"/>
            <ac:spMk id="3" creationId="{B59B95BA-DD88-4BF3-E361-CD0CBC07BF3D}"/>
          </ac:spMkLst>
        </pc:spChg>
      </pc:sldChg>
      <pc:sldChg chg="modSp new">
        <pc:chgData name="Инга Саакян" userId="093ccf4ec1ed851f" providerId="LiveId" clId="{225841FF-FBFF-5A40-89C9-F254D0D8311F}" dt="2022-05-14T13:32:01.435" v="53" actId="27636"/>
        <pc:sldMkLst>
          <pc:docMk/>
          <pc:sldMk cId="2730351533" sldId="257"/>
        </pc:sldMkLst>
        <pc:spChg chg="mod">
          <ac:chgData name="Инга Саакян" userId="093ccf4ec1ed851f" providerId="LiveId" clId="{225841FF-FBFF-5A40-89C9-F254D0D8311F}" dt="2022-05-14T13:32:01.435" v="53" actId="27636"/>
          <ac:spMkLst>
            <pc:docMk/>
            <pc:sldMk cId="2730351533" sldId="257"/>
            <ac:spMk id="3" creationId="{0F70CDF0-F509-B868-4C55-8D30D0F4F4C6}"/>
          </ac:spMkLst>
        </pc:spChg>
      </pc:sldChg>
      <pc:sldChg chg="new">
        <pc:chgData name="Инга Саакян" userId="093ccf4ec1ed851f" providerId="LiveId" clId="{225841FF-FBFF-5A40-89C9-F254D0D8311F}" dt="2022-05-14T13:32:06.002" v="54" actId="680"/>
        <pc:sldMkLst>
          <pc:docMk/>
          <pc:sldMk cId="1962660922" sldId="258"/>
        </pc:sldMkLst>
      </pc:sldChg>
    </pc:docChg>
  </pc:docChgLst>
  <pc:docChgLst>
    <pc:chgData name="Саакян Инга" userId="093ccf4ec1ed851f" providerId="Windows Live" clId="Web-{E017CE08-D211-438F-9149-D27CA4F956BF}"/>
    <pc:docChg chg="addSld modSld">
      <pc:chgData name="Саакян Инга" userId="093ccf4ec1ed851f" providerId="Windows Live" clId="Web-{E017CE08-D211-438F-9149-D27CA4F956BF}" dt="2022-05-15T12:09:55.994" v="819" actId="20577"/>
      <pc:docMkLst>
        <pc:docMk/>
      </pc:docMkLst>
      <pc:sldChg chg="modSp">
        <pc:chgData name="Саакян Инга" userId="093ccf4ec1ed851f" providerId="Windows Live" clId="Web-{E017CE08-D211-438F-9149-D27CA4F956BF}" dt="2022-05-15T10:43:01.453" v="39" actId="1076"/>
        <pc:sldMkLst>
          <pc:docMk/>
          <pc:sldMk cId="2980483700" sldId="256"/>
        </pc:sldMkLst>
        <pc:spChg chg="mod">
          <ac:chgData name="Саакян Инга" userId="093ccf4ec1ed851f" providerId="Windows Live" clId="Web-{E017CE08-D211-438F-9149-D27CA4F956BF}" dt="2022-05-15T10:42:21.187" v="28" actId="20577"/>
          <ac:spMkLst>
            <pc:docMk/>
            <pc:sldMk cId="2980483700" sldId="256"/>
            <ac:spMk id="2" creationId="{E274F9DF-74E2-A621-3A89-34F3BEDFB766}"/>
          </ac:spMkLst>
        </pc:spChg>
        <pc:spChg chg="mod">
          <ac:chgData name="Саакян Инга" userId="093ccf4ec1ed851f" providerId="Windows Live" clId="Web-{E017CE08-D211-438F-9149-D27CA4F956BF}" dt="2022-05-15T10:43:01.453" v="39" actId="1076"/>
          <ac:spMkLst>
            <pc:docMk/>
            <pc:sldMk cId="2980483700" sldId="256"/>
            <ac:spMk id="3" creationId="{B59B95BA-DD88-4BF3-E361-CD0CBC07BF3D}"/>
          </ac:spMkLst>
        </pc:spChg>
        <pc:spChg chg="mod">
          <ac:chgData name="Саакян Инга" userId="093ccf4ec1ed851f" providerId="Windows Live" clId="Web-{E017CE08-D211-438F-9149-D27CA4F956BF}" dt="2022-05-15T10:41:31.779" v="14" actId="1076"/>
          <ac:spMkLst>
            <pc:docMk/>
            <pc:sldMk cId="2980483700" sldId="256"/>
            <ac:spMk id="4" creationId="{3584CCA7-F48A-3EEC-EBCF-1931E81E7894}"/>
          </ac:spMkLst>
        </pc:spChg>
      </pc:sldChg>
      <pc:sldChg chg="addSp delSp modSp mod setBg">
        <pc:chgData name="Саакян Инга" userId="093ccf4ec1ed851f" providerId="Windows Live" clId="Web-{E017CE08-D211-438F-9149-D27CA4F956BF}" dt="2022-05-15T11:05:06.097" v="138" actId="14100"/>
        <pc:sldMkLst>
          <pc:docMk/>
          <pc:sldMk cId="2730351533" sldId="257"/>
        </pc:sldMkLst>
        <pc:spChg chg="del mod">
          <ac:chgData name="Саакян Инга" userId="093ccf4ec1ed851f" providerId="Windows Live" clId="Web-{E017CE08-D211-438F-9149-D27CA4F956BF}" dt="2022-05-15T10:43:27.360" v="41"/>
          <ac:spMkLst>
            <pc:docMk/>
            <pc:sldMk cId="2730351533" sldId="257"/>
            <ac:spMk id="2" creationId="{EF22BC1B-C51E-A62F-38E2-6A87D666B650}"/>
          </ac:spMkLst>
        </pc:spChg>
        <pc:spChg chg="mod">
          <ac:chgData name="Саакян Инга" userId="093ccf4ec1ed851f" providerId="Windows Live" clId="Web-{E017CE08-D211-438F-9149-D27CA4F956BF}" dt="2022-05-15T11:05:06.097" v="138" actId="14100"/>
          <ac:spMkLst>
            <pc:docMk/>
            <pc:sldMk cId="2730351533" sldId="257"/>
            <ac:spMk id="3" creationId="{0F70CDF0-F509-B868-4C55-8D30D0F4F4C6}"/>
          </ac:spMkLst>
        </pc:spChg>
        <pc:spChg chg="add del">
          <ac:chgData name="Саакян Инга" userId="093ccf4ec1ed851f" providerId="Windows Live" clId="Web-{E017CE08-D211-438F-9149-D27CA4F956BF}" dt="2022-05-15T11:04:21.064" v="127"/>
          <ac:spMkLst>
            <pc:docMk/>
            <pc:sldMk cId="2730351533" sldId="257"/>
            <ac:spMk id="8" creationId="{0A46F010-D160-4609-8979-FFD8C1EA6C43}"/>
          </ac:spMkLst>
        </pc:spChg>
        <pc:spChg chg="add del">
          <ac:chgData name="Саакян Инга" userId="093ccf4ec1ed851f" providerId="Windows Live" clId="Web-{E017CE08-D211-438F-9149-D27CA4F956BF}" dt="2022-05-15T11:04:21.064" v="127"/>
          <ac:spMkLst>
            <pc:docMk/>
            <pc:sldMk cId="2730351533" sldId="257"/>
            <ac:spMk id="10" creationId="{81B8C4F6-C3AC-4C94-8EC7-E4F7B7E9CDB6}"/>
          </ac:spMkLst>
        </pc:spChg>
        <pc:spChg chg="add del">
          <ac:chgData name="Саакян Инга" userId="093ccf4ec1ed851f" providerId="Windows Live" clId="Web-{E017CE08-D211-438F-9149-D27CA4F956BF}" dt="2022-05-15T11:04:21.064" v="127"/>
          <ac:spMkLst>
            <pc:docMk/>
            <pc:sldMk cId="2730351533" sldId="257"/>
            <ac:spMk id="40" creationId="{91328346-8BAD-4616-B50B-5CFDA5648D6A}"/>
          </ac:spMkLst>
        </pc:spChg>
        <pc:spChg chg="add">
          <ac:chgData name="Саакян Инга" userId="093ccf4ec1ed851f" providerId="Windows Live" clId="Web-{E017CE08-D211-438F-9149-D27CA4F956BF}" dt="2022-05-15T11:04:21.064" v="127"/>
          <ac:spMkLst>
            <pc:docMk/>
            <pc:sldMk cId="2730351533" sldId="257"/>
            <ac:spMk id="45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1:04:21.064" v="127"/>
          <ac:spMkLst>
            <pc:docMk/>
            <pc:sldMk cId="2730351533" sldId="257"/>
            <ac:spMk id="47" creationId="{0A42F85E-4939-431E-8B4A-EC07C8E0AB65}"/>
          </ac:spMkLst>
        </pc:spChg>
        <pc:grpChg chg="add del">
          <ac:chgData name="Саакян Инга" userId="093ccf4ec1ed851f" providerId="Windows Live" clId="Web-{E017CE08-D211-438F-9149-D27CA4F956BF}" dt="2022-05-15T11:04:21.064" v="127"/>
          <ac:grpSpMkLst>
            <pc:docMk/>
            <pc:sldMk cId="2730351533" sldId="257"/>
            <ac:grpSpMk id="12" creationId="{0B789310-9859-4942-98C8-3D2F12AAAE73}"/>
          </ac:grpSpMkLst>
        </pc:grpChg>
        <pc:grpChg chg="add del">
          <ac:chgData name="Саакян Инга" userId="093ccf4ec1ed851f" providerId="Windows Live" clId="Web-{E017CE08-D211-438F-9149-D27CA4F956BF}" dt="2022-05-15T11:04:21.064" v="127"/>
          <ac:grpSpMkLst>
            <pc:docMk/>
            <pc:sldMk cId="2730351533" sldId="257"/>
            <ac:grpSpMk id="26" creationId="{6F1CEC7A-E419-4950-AA57-B00546C29CAF}"/>
          </ac:grpSpMkLst>
        </pc:grpChg>
        <pc:grpChg chg="add">
          <ac:chgData name="Саакян Инга" userId="093ccf4ec1ed851f" providerId="Windows Live" clId="Web-{E017CE08-D211-438F-9149-D27CA4F956BF}" dt="2022-05-15T11:04:21.064" v="127"/>
          <ac:grpSpMkLst>
            <pc:docMk/>
            <pc:sldMk cId="2730351533" sldId="257"/>
            <ac:grpSpMk id="51" creationId="{5D2B17EF-74EB-4C33-B2E2-8E727B2E7D68}"/>
          </ac:grpSpMkLst>
        </pc:grpChg>
        <pc:cxnChg chg="add">
          <ac:chgData name="Саакян Инга" userId="093ccf4ec1ed851f" providerId="Windows Live" clId="Web-{E017CE08-D211-438F-9149-D27CA4F956BF}" dt="2022-05-15T11:04:21.064" v="127"/>
          <ac:cxnSpMkLst>
            <pc:docMk/>
            <pc:sldMk cId="2730351533" sldId="257"/>
            <ac:cxnSpMk id="49" creationId="{27EBB3F9-D6F7-4F6A-8843-9FEBA15E4969}"/>
          </ac:cxnSpMkLst>
        </pc:cxnChg>
      </pc:sldChg>
      <pc:sldChg chg="addSp delSp modSp mod setBg">
        <pc:chgData name="Саакян Инга" userId="093ccf4ec1ed851f" providerId="Windows Live" clId="Web-{E017CE08-D211-438F-9149-D27CA4F956BF}" dt="2022-05-15T11:10:11.823" v="160" actId="20577"/>
        <pc:sldMkLst>
          <pc:docMk/>
          <pc:sldMk cId="1962660922" sldId="258"/>
        </pc:sldMkLst>
        <pc:spChg chg="mod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2" creationId="{005A4EC8-0A93-A6DC-3ADA-DD38CFB17E13}"/>
          </ac:spMkLst>
        </pc:spChg>
        <pc:spChg chg="mod">
          <ac:chgData name="Саакян Инга" userId="093ccf4ec1ed851f" providerId="Windows Live" clId="Web-{E017CE08-D211-438F-9149-D27CA4F956BF}" dt="2022-05-15T11:10:11.823" v="160" actId="20577"/>
          <ac:spMkLst>
            <pc:docMk/>
            <pc:sldMk cId="1962660922" sldId="258"/>
            <ac:spMk id="3" creationId="{9B52A5B8-BD35-5CCA-08A7-25D9CD06F41B}"/>
          </ac:spMkLst>
        </pc:spChg>
        <pc:spChg chg="add del">
          <ac:chgData name="Саакян Инга" userId="093ccf4ec1ed851f" providerId="Windows Live" clId="Web-{E017CE08-D211-438F-9149-D27CA4F956BF}" dt="2022-05-15T11:01:50.888" v="102"/>
          <ac:spMkLst>
            <pc:docMk/>
            <pc:sldMk cId="1962660922" sldId="258"/>
            <ac:spMk id="8" creationId="{19FE08D8-CEA0-461E-870A-02CD15D9B9D2}"/>
          </ac:spMkLst>
        </pc:spChg>
        <pc:spChg chg="add del">
          <ac:chgData name="Саакян Инга" userId="093ccf4ec1ed851f" providerId="Windows Live" clId="Web-{E017CE08-D211-438F-9149-D27CA4F956BF}" dt="2022-05-15T11:01:50.888" v="102"/>
          <ac:spMkLst>
            <pc:docMk/>
            <pc:sldMk cId="1962660922" sldId="258"/>
            <ac:spMk id="10" creationId="{2B982904-A46E-41DF-BA98-61E2300C7DCB}"/>
          </ac:spMkLst>
        </pc:spChg>
        <pc:spChg chg="add del">
          <ac:chgData name="Саакян Инга" userId="093ccf4ec1ed851f" providerId="Windows Live" clId="Web-{E017CE08-D211-438F-9149-D27CA4F956BF}" dt="2022-05-15T11:01:50.888" v="102"/>
          <ac:spMkLst>
            <pc:docMk/>
            <pc:sldMk cId="1962660922" sldId="258"/>
            <ac:spMk id="12" creationId="{27018161-547E-48F7-A0D9-272C9EA5B379}"/>
          </ac:spMkLst>
        </pc:spChg>
        <pc:spChg chg="add del">
          <ac:chgData name="Саакян Инга" userId="093ccf4ec1ed851f" providerId="Windows Live" clId="Web-{E017CE08-D211-438F-9149-D27CA4F956BF}" dt="2022-05-15T11:01:50.873" v="101"/>
          <ac:spMkLst>
            <pc:docMk/>
            <pc:sldMk cId="1962660922" sldId="258"/>
            <ac:spMk id="17" creationId="{0A46F010-D160-4609-8979-FFD8C1EA6C43}"/>
          </ac:spMkLst>
        </pc:spChg>
        <pc:spChg chg="add del">
          <ac:chgData name="Саакян Инга" userId="093ccf4ec1ed851f" providerId="Windows Live" clId="Web-{E017CE08-D211-438F-9149-D27CA4F956BF}" dt="2022-05-15T11:01:50.873" v="101"/>
          <ac:spMkLst>
            <pc:docMk/>
            <pc:sldMk cId="1962660922" sldId="258"/>
            <ac:spMk id="19" creationId="{81B8C4F6-C3AC-4C94-8EC7-E4F7B7E9CDB6}"/>
          </ac:spMkLst>
        </pc:spChg>
        <pc:spChg chg="add del">
          <ac:chgData name="Саакян Инга" userId="093ccf4ec1ed851f" providerId="Windows Live" clId="Web-{E017CE08-D211-438F-9149-D27CA4F956BF}" dt="2022-05-15T11:01:50.873" v="101"/>
          <ac:spMkLst>
            <pc:docMk/>
            <pc:sldMk cId="1962660922" sldId="258"/>
            <ac:spMk id="49" creationId="{91328346-8BAD-4616-B50B-5CFDA5648D6A}"/>
          </ac:spMkLst>
        </pc:spChg>
        <pc:spChg chg="add del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51" creationId="{CD306B45-25EE-434D-ABA9-A27B79320CFF}"/>
          </ac:spMkLst>
        </pc:spChg>
        <pc:spChg chg="add del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52" creationId="{0A42F85E-4939-431E-8B4A-EC07C8E0AB65}"/>
          </ac:spMkLst>
        </pc:spChg>
        <pc:spChg chg="add del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59" creationId="{82FDEACC-D224-4F5B-A0BE-6581493C366D}"/>
          </ac:spMkLst>
        </pc:spChg>
        <pc:spChg chg="add del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61" creationId="{567B8489-9450-4A50-94AF-90283270FF40}"/>
          </ac:spMkLst>
        </pc:spChg>
        <pc:spChg chg="add del">
          <ac:chgData name="Саакян Инга" userId="093ccf4ec1ed851f" providerId="Windows Live" clId="Web-{E017CE08-D211-438F-9149-D27CA4F956BF}" dt="2022-05-15T11:09:03.712" v="154"/>
          <ac:spMkLst>
            <pc:docMk/>
            <pc:sldMk cId="1962660922" sldId="258"/>
            <ac:spMk id="63" creationId="{9D81556A-CBCA-4ADE-9ACA-F18F2F5E3126}"/>
          </ac:spMkLst>
        </pc:spChg>
        <pc:grpChg chg="add del">
          <ac:chgData name="Саакян Инга" userId="093ccf4ec1ed851f" providerId="Windows Live" clId="Web-{E017CE08-D211-438F-9149-D27CA4F956BF}" dt="2022-05-15T11:01:50.873" v="101"/>
          <ac:grpSpMkLst>
            <pc:docMk/>
            <pc:sldMk cId="1962660922" sldId="258"/>
            <ac:grpSpMk id="21" creationId="{0B789310-9859-4942-98C8-3D2F12AAAE73}"/>
          </ac:grpSpMkLst>
        </pc:grpChg>
        <pc:grpChg chg="add del">
          <ac:chgData name="Саакян Инга" userId="093ccf4ec1ed851f" providerId="Windows Live" clId="Web-{E017CE08-D211-438F-9149-D27CA4F956BF}" dt="2022-05-15T11:09:03.712" v="154"/>
          <ac:grpSpMkLst>
            <pc:docMk/>
            <pc:sldMk cId="1962660922" sldId="258"/>
            <ac:grpSpMk id="23" creationId="{5D2B17EF-74EB-4C33-B2E2-8E727B2E7D68}"/>
          </ac:grpSpMkLst>
        </pc:grpChg>
        <pc:grpChg chg="add del">
          <ac:chgData name="Саакян Инга" userId="093ccf4ec1ed851f" providerId="Windows Live" clId="Web-{E017CE08-D211-438F-9149-D27CA4F956BF}" dt="2022-05-15T11:01:50.873" v="101"/>
          <ac:grpSpMkLst>
            <pc:docMk/>
            <pc:sldMk cId="1962660922" sldId="258"/>
            <ac:grpSpMk id="35" creationId="{6F1CEC7A-E419-4950-AA57-B00546C29CAF}"/>
          </ac:grpSpMkLst>
        </pc:grpChg>
        <pc:picChg chg="add mod modCrop">
          <ac:chgData name="Саакян Инга" userId="093ccf4ec1ed851f" providerId="Windows Live" clId="Web-{E017CE08-D211-438F-9149-D27CA4F956BF}" dt="2022-05-15T11:09:59.870" v="157" actId="1076"/>
          <ac:picMkLst>
            <pc:docMk/>
            <pc:sldMk cId="1962660922" sldId="258"/>
            <ac:picMk id="4" creationId="{7F4B2AEE-911B-A29A-B19E-39D7552B3EF5}"/>
          </ac:picMkLst>
        </pc:picChg>
        <pc:cxnChg chg="add del">
          <ac:chgData name="Саакян Инга" userId="093ccf4ec1ed851f" providerId="Windows Live" clId="Web-{E017CE08-D211-438F-9149-D27CA4F956BF}" dt="2022-05-15T11:09:03.712" v="154"/>
          <ac:cxnSpMkLst>
            <pc:docMk/>
            <pc:sldMk cId="1962660922" sldId="258"/>
            <ac:cxnSpMk id="53" creationId="{27EBB3F9-D6F7-4F6A-8843-9FEBA15E4969}"/>
          </ac:cxnSpMkLst>
        </pc:cxnChg>
      </pc:sldChg>
      <pc:sldChg chg="addSp delSp modSp new mod setBg">
        <pc:chgData name="Саакян Инга" userId="093ccf4ec1ed851f" providerId="Windows Live" clId="Web-{E017CE08-D211-438F-9149-D27CA4F956BF}" dt="2022-05-15T11:19:00.852" v="223" actId="1076"/>
        <pc:sldMkLst>
          <pc:docMk/>
          <pc:sldMk cId="247265597" sldId="259"/>
        </pc:sldMkLst>
        <pc:spChg chg="mod">
          <ac:chgData name="Саакян Инга" userId="093ccf4ec1ed851f" providerId="Windows Live" clId="Web-{E017CE08-D211-438F-9149-D27CA4F956BF}" dt="2022-05-15T11:16:11.223" v="209" actId="1076"/>
          <ac:spMkLst>
            <pc:docMk/>
            <pc:sldMk cId="247265597" sldId="259"/>
            <ac:spMk id="2" creationId="{54DFFA32-709C-A9DE-7906-F5A81D0D812A}"/>
          </ac:spMkLst>
        </pc:spChg>
        <pc:spChg chg="del mod">
          <ac:chgData name="Саакян Инга" userId="093ccf4ec1ed851f" providerId="Windows Live" clId="Web-{E017CE08-D211-438F-9149-D27CA4F956BF}" dt="2022-05-15T11:17:10.865" v="216"/>
          <ac:spMkLst>
            <pc:docMk/>
            <pc:sldMk cId="247265597" sldId="259"/>
            <ac:spMk id="3" creationId="{C245D54E-2540-D144-CAC3-1E020BD8B782}"/>
          </ac:spMkLst>
        </pc:spChg>
        <pc:spChg chg="add">
          <ac:chgData name="Саакян Инга" userId="093ccf4ec1ed851f" providerId="Windows Live" clId="Web-{E017CE08-D211-438F-9149-D27CA4F956BF}" dt="2022-05-15T11:11:10.622" v="165"/>
          <ac:spMkLst>
            <pc:docMk/>
            <pc:sldMk cId="247265597" sldId="259"/>
            <ac:spMk id="8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1:11:10.622" v="165"/>
          <ac:spMkLst>
            <pc:docMk/>
            <pc:sldMk cId="247265597" sldId="259"/>
            <ac:spMk id="10" creationId="{0A42F85E-4939-431E-8B4A-EC07C8E0AB65}"/>
          </ac:spMkLst>
        </pc:spChg>
        <pc:grpChg chg="add">
          <ac:chgData name="Саакян Инга" userId="093ccf4ec1ed851f" providerId="Windows Live" clId="Web-{E017CE08-D211-438F-9149-D27CA4F956BF}" dt="2022-05-15T11:11:10.622" v="165"/>
          <ac:grpSpMkLst>
            <pc:docMk/>
            <pc:sldMk cId="247265597" sldId="259"/>
            <ac:grpSpMk id="14" creationId="{5D2B17EF-74EB-4C33-B2E2-8E727B2E7D68}"/>
          </ac:grpSpMkLst>
        </pc:grpChg>
        <pc:graphicFrameChg chg="add mod modGraphic">
          <ac:chgData name="Саакян Инга" userId="093ccf4ec1ed851f" providerId="Windows Live" clId="Web-{E017CE08-D211-438F-9149-D27CA4F956BF}" dt="2022-05-15T11:19:00.852" v="223" actId="1076"/>
          <ac:graphicFrameMkLst>
            <pc:docMk/>
            <pc:sldMk cId="247265597" sldId="259"/>
            <ac:graphicFrameMk id="28" creationId="{B3A192BA-DE2B-B73B-189B-D7A32658A0F3}"/>
          </ac:graphicFrameMkLst>
        </pc:graphicFrameChg>
        <pc:cxnChg chg="add">
          <ac:chgData name="Саакян Инга" userId="093ccf4ec1ed851f" providerId="Windows Live" clId="Web-{E017CE08-D211-438F-9149-D27CA4F956BF}" dt="2022-05-15T11:11:10.622" v="165"/>
          <ac:cxnSpMkLst>
            <pc:docMk/>
            <pc:sldMk cId="247265597" sldId="259"/>
            <ac:cxnSpMk id="12" creationId="{27EBB3F9-D6F7-4F6A-8843-9FEBA15E4969}"/>
          </ac:cxnSpMkLst>
        </pc:cxnChg>
      </pc:sldChg>
      <pc:sldChg chg="new">
        <pc:chgData name="Саакян Инга" userId="093ccf4ec1ed851f" providerId="Windows Live" clId="Web-{E017CE08-D211-438F-9149-D27CA4F956BF}" dt="2022-05-15T10:51:01.653" v="83"/>
        <pc:sldMkLst>
          <pc:docMk/>
          <pc:sldMk cId="3064075926" sldId="260"/>
        </pc:sldMkLst>
      </pc:sldChg>
      <pc:sldChg chg="new">
        <pc:chgData name="Саакян Инга" userId="093ccf4ec1ed851f" providerId="Windows Live" clId="Web-{E017CE08-D211-438F-9149-D27CA4F956BF}" dt="2022-05-15T10:51:07.481" v="84"/>
        <pc:sldMkLst>
          <pc:docMk/>
          <pc:sldMk cId="1205249998" sldId="261"/>
        </pc:sldMkLst>
      </pc:sldChg>
      <pc:sldChg chg="addSp delSp modSp new mod setBg">
        <pc:chgData name="Саакян Инга" userId="093ccf4ec1ed851f" providerId="Windows Live" clId="Web-{E017CE08-D211-438F-9149-D27CA4F956BF}" dt="2022-05-15T11:32:39.905" v="351" actId="14100"/>
        <pc:sldMkLst>
          <pc:docMk/>
          <pc:sldMk cId="3043049494" sldId="262"/>
        </pc:sldMkLst>
        <pc:spChg chg="mod">
          <ac:chgData name="Саакян Инга" userId="093ccf4ec1ed851f" providerId="Windows Live" clId="Web-{E017CE08-D211-438F-9149-D27CA4F956BF}" dt="2022-05-15T11:31:56.825" v="340"/>
          <ac:spMkLst>
            <pc:docMk/>
            <pc:sldMk cId="3043049494" sldId="262"/>
            <ac:spMk id="2" creationId="{3863D1F0-F94B-E98B-0905-D28CFFEC110C}"/>
          </ac:spMkLst>
        </pc:spChg>
        <pc:spChg chg="mod">
          <ac:chgData name="Саакян Инга" userId="093ccf4ec1ed851f" providerId="Windows Live" clId="Web-{E017CE08-D211-438F-9149-D27CA4F956BF}" dt="2022-05-15T11:32:23.951" v="342" actId="20577"/>
          <ac:spMkLst>
            <pc:docMk/>
            <pc:sldMk cId="3043049494" sldId="262"/>
            <ac:spMk id="3" creationId="{DD8637DA-FC7B-DC90-8D2B-68CCBD9F79A7}"/>
          </ac:spMkLst>
        </pc:spChg>
        <pc:spChg chg="add mod">
          <ac:chgData name="Саакян Инга" userId="093ccf4ec1ed851f" providerId="Windows Live" clId="Web-{E017CE08-D211-438F-9149-D27CA4F956BF}" dt="2022-05-15T11:32:36.905" v="350" actId="20577"/>
          <ac:spMkLst>
            <pc:docMk/>
            <pc:sldMk cId="3043049494" sldId="262"/>
            <ac:spMk id="4" creationId="{82E028BE-ABC6-9D25-B61E-3A9A9E46D28F}"/>
          </ac:spMkLst>
        </pc:spChg>
        <pc:spChg chg="add del">
          <ac:chgData name="Саакян Инга" userId="093ccf4ec1ed851f" providerId="Windows Live" clId="Web-{E017CE08-D211-438F-9149-D27CA4F956BF}" dt="2022-05-15T11:20:26.214" v="229"/>
          <ac:spMkLst>
            <pc:docMk/>
            <pc:sldMk cId="3043049494" sldId="262"/>
            <ac:spMk id="8" creationId="{CD306B45-25EE-434D-ABA9-A27B79320CFF}"/>
          </ac:spMkLst>
        </pc:spChg>
        <pc:spChg chg="add del">
          <ac:chgData name="Саакян Инга" userId="093ccf4ec1ed851f" providerId="Windows Live" clId="Web-{E017CE08-D211-438F-9149-D27CA4F956BF}" dt="2022-05-15T11:20:26.214" v="229"/>
          <ac:spMkLst>
            <pc:docMk/>
            <pc:sldMk cId="3043049494" sldId="262"/>
            <ac:spMk id="10" creationId="{0A42F85E-4939-431E-8B4A-EC07C8E0AB65}"/>
          </ac:spMkLst>
        </pc:spChg>
        <pc:spChg chg="add">
          <ac:chgData name="Саакян Инга" userId="093ccf4ec1ed851f" providerId="Windows Live" clId="Web-{E017CE08-D211-438F-9149-D27CA4F956BF}" dt="2022-05-15T11:20:26.214" v="229"/>
          <ac:spMkLst>
            <pc:docMk/>
            <pc:sldMk cId="3043049494" sldId="262"/>
            <ac:spMk id="31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1:20:26.214" v="229"/>
          <ac:spMkLst>
            <pc:docMk/>
            <pc:sldMk cId="3043049494" sldId="262"/>
            <ac:spMk id="33" creationId="{0A42F85E-4939-431E-8B4A-EC07C8E0AB65}"/>
          </ac:spMkLst>
        </pc:spChg>
        <pc:grpChg chg="add del">
          <ac:chgData name="Саакян Инга" userId="093ccf4ec1ed851f" providerId="Windows Live" clId="Web-{E017CE08-D211-438F-9149-D27CA4F956BF}" dt="2022-05-15T11:20:26.214" v="229"/>
          <ac:grpSpMkLst>
            <pc:docMk/>
            <pc:sldMk cId="3043049494" sldId="262"/>
            <ac:grpSpMk id="14" creationId="{5D2B17EF-74EB-4C33-B2E2-8E727B2E7D68}"/>
          </ac:grpSpMkLst>
        </pc:grpChg>
        <pc:grpChg chg="add">
          <ac:chgData name="Саакян Инга" userId="093ccf4ec1ed851f" providerId="Windows Live" clId="Web-{E017CE08-D211-438F-9149-D27CA4F956BF}" dt="2022-05-15T11:20:26.214" v="229"/>
          <ac:grpSpMkLst>
            <pc:docMk/>
            <pc:sldMk cId="3043049494" sldId="262"/>
            <ac:grpSpMk id="37" creationId="{5D2B17EF-74EB-4C33-B2E2-8E727B2E7D68}"/>
          </ac:grpSpMkLst>
        </pc:grpChg>
        <pc:picChg chg="add mod modCrop">
          <ac:chgData name="Саакян Инга" userId="093ccf4ec1ed851f" providerId="Windows Live" clId="Web-{E017CE08-D211-438F-9149-D27CA4F956BF}" dt="2022-05-15T11:32:39.905" v="351" actId="14100"/>
          <ac:picMkLst>
            <pc:docMk/>
            <pc:sldMk cId="3043049494" sldId="262"/>
            <ac:picMk id="5" creationId="{851F9E56-58D3-6583-2CCD-E9A77AC3E3B9}"/>
          </ac:picMkLst>
        </pc:picChg>
        <pc:cxnChg chg="add del">
          <ac:chgData name="Саакян Инга" userId="093ccf4ec1ed851f" providerId="Windows Live" clId="Web-{E017CE08-D211-438F-9149-D27CA4F956BF}" dt="2022-05-15T11:20:26.214" v="229"/>
          <ac:cxnSpMkLst>
            <pc:docMk/>
            <pc:sldMk cId="3043049494" sldId="262"/>
            <ac:cxnSpMk id="12" creationId="{27EBB3F9-D6F7-4F6A-8843-9FEBA15E4969}"/>
          </ac:cxnSpMkLst>
        </pc:cxnChg>
        <pc:cxnChg chg="add">
          <ac:chgData name="Саакян Инга" userId="093ccf4ec1ed851f" providerId="Windows Live" clId="Web-{E017CE08-D211-438F-9149-D27CA4F956BF}" dt="2022-05-15T11:20:26.214" v="229"/>
          <ac:cxnSpMkLst>
            <pc:docMk/>
            <pc:sldMk cId="3043049494" sldId="262"/>
            <ac:cxnSpMk id="35" creationId="{27EBB3F9-D6F7-4F6A-8843-9FEBA15E4969}"/>
          </ac:cxnSpMkLst>
        </pc:cxnChg>
      </pc:sldChg>
      <pc:sldChg chg="addSp delSp modSp new mod setBg">
        <pc:chgData name="Саакян Инга" userId="093ccf4ec1ed851f" providerId="Windows Live" clId="Web-{E017CE08-D211-438F-9149-D27CA4F956BF}" dt="2022-05-15T11:49:27.962" v="525" actId="20577"/>
        <pc:sldMkLst>
          <pc:docMk/>
          <pc:sldMk cId="4092617873" sldId="263"/>
        </pc:sldMkLst>
        <pc:spChg chg="mod">
          <ac:chgData name="Саакян Инга" userId="093ccf4ec1ed851f" providerId="Windows Live" clId="Web-{E017CE08-D211-438F-9149-D27CA4F956BF}" dt="2022-05-15T11:35:01.502" v="373" actId="1076"/>
          <ac:spMkLst>
            <pc:docMk/>
            <pc:sldMk cId="4092617873" sldId="263"/>
            <ac:spMk id="2" creationId="{BEF9512B-E695-6736-2735-00CB24B72790}"/>
          </ac:spMkLst>
        </pc:spChg>
        <pc:spChg chg="mod">
          <ac:chgData name="Саакян Инга" userId="093ccf4ec1ed851f" providerId="Windows Live" clId="Web-{E017CE08-D211-438F-9149-D27CA4F956BF}" dt="2022-05-15T11:46:55.270" v="499" actId="20577"/>
          <ac:spMkLst>
            <pc:docMk/>
            <pc:sldMk cId="4092617873" sldId="263"/>
            <ac:spMk id="3" creationId="{412F31CB-47EC-AB17-32BB-548F7FB3D6F5}"/>
          </ac:spMkLst>
        </pc:spChg>
        <pc:spChg chg="add mod">
          <ac:chgData name="Саакян Инга" userId="093ccf4ec1ed851f" providerId="Windows Live" clId="Web-{E017CE08-D211-438F-9149-D27CA4F956BF}" dt="2022-05-15T11:48:10.241" v="515" actId="20577"/>
          <ac:spMkLst>
            <pc:docMk/>
            <pc:sldMk cId="4092617873" sldId="263"/>
            <ac:spMk id="6" creationId="{D8103AEB-64A6-80DF-3030-B505699A4A85}"/>
          </ac:spMkLst>
        </pc:spChg>
        <pc:spChg chg="add del">
          <ac:chgData name="Саакян Инга" userId="093ccf4ec1ed851f" providerId="Windows Live" clId="Web-{E017CE08-D211-438F-9149-D27CA4F956BF}" dt="2022-05-15T11:34:11.720" v="362"/>
          <ac:spMkLst>
            <pc:docMk/>
            <pc:sldMk cId="4092617873" sldId="263"/>
            <ac:spMk id="8" creationId="{CD306B45-25EE-434D-ABA9-A27B79320CFF}"/>
          </ac:spMkLst>
        </pc:spChg>
        <pc:spChg chg="add mod">
          <ac:chgData name="Саакян Инга" userId="093ccf4ec1ed851f" providerId="Windows Live" clId="Web-{E017CE08-D211-438F-9149-D27CA4F956BF}" dt="2022-05-15T11:49:27.962" v="525" actId="20577"/>
          <ac:spMkLst>
            <pc:docMk/>
            <pc:sldMk cId="4092617873" sldId="263"/>
            <ac:spMk id="9" creationId="{8496CD58-D4AB-08E2-2514-67E733AAE2AB}"/>
          </ac:spMkLst>
        </pc:spChg>
        <pc:spChg chg="add del">
          <ac:chgData name="Саакян Инга" userId="093ccf4ec1ed851f" providerId="Windows Live" clId="Web-{E017CE08-D211-438F-9149-D27CA4F956BF}" dt="2022-05-15T11:34:11.720" v="362"/>
          <ac:spMkLst>
            <pc:docMk/>
            <pc:sldMk cId="4092617873" sldId="263"/>
            <ac:spMk id="10" creationId="{0A42F85E-4939-431E-8B4A-EC07C8E0AB65}"/>
          </ac:spMkLst>
        </pc:spChg>
        <pc:spChg chg="add">
          <ac:chgData name="Саакян Инга" userId="093ccf4ec1ed851f" providerId="Windows Live" clId="Web-{E017CE08-D211-438F-9149-D27CA4F956BF}" dt="2022-05-15T11:34:11.720" v="362"/>
          <ac:spMkLst>
            <pc:docMk/>
            <pc:sldMk cId="4092617873" sldId="263"/>
            <ac:spMk id="31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1:34:11.720" v="362"/>
          <ac:spMkLst>
            <pc:docMk/>
            <pc:sldMk cId="4092617873" sldId="263"/>
            <ac:spMk id="33" creationId="{0A42F85E-4939-431E-8B4A-EC07C8E0AB65}"/>
          </ac:spMkLst>
        </pc:spChg>
        <pc:grpChg chg="add del">
          <ac:chgData name="Саакян Инга" userId="093ccf4ec1ed851f" providerId="Windows Live" clId="Web-{E017CE08-D211-438F-9149-D27CA4F956BF}" dt="2022-05-15T11:34:11.720" v="362"/>
          <ac:grpSpMkLst>
            <pc:docMk/>
            <pc:sldMk cId="4092617873" sldId="263"/>
            <ac:grpSpMk id="14" creationId="{5D2B17EF-74EB-4C33-B2E2-8E727B2E7D68}"/>
          </ac:grpSpMkLst>
        </pc:grpChg>
        <pc:grpChg chg="add">
          <ac:chgData name="Саакян Инга" userId="093ccf4ec1ed851f" providerId="Windows Live" clId="Web-{E017CE08-D211-438F-9149-D27CA4F956BF}" dt="2022-05-15T11:34:11.720" v="362"/>
          <ac:grpSpMkLst>
            <pc:docMk/>
            <pc:sldMk cId="4092617873" sldId="263"/>
            <ac:grpSpMk id="37" creationId="{5D2B17EF-74EB-4C33-B2E2-8E727B2E7D68}"/>
          </ac:grpSpMkLst>
        </pc:grpChg>
        <pc:picChg chg="add mod modCrop">
          <ac:chgData name="Саакян Инга" userId="093ccf4ec1ed851f" providerId="Windows Live" clId="Web-{E017CE08-D211-438F-9149-D27CA4F956BF}" dt="2022-05-15T11:47:08.271" v="504" actId="1076"/>
          <ac:picMkLst>
            <pc:docMk/>
            <pc:sldMk cId="4092617873" sldId="263"/>
            <ac:picMk id="4" creationId="{A5E5DC13-23C5-728F-478D-D36235F9EE69}"/>
          </ac:picMkLst>
        </pc:picChg>
        <pc:picChg chg="add mod">
          <ac:chgData name="Саакян Инга" userId="093ccf4ec1ed851f" providerId="Windows Live" clId="Web-{E017CE08-D211-438F-9149-D27CA4F956BF}" dt="2022-05-15T11:47:01.114" v="500" actId="14100"/>
          <ac:picMkLst>
            <pc:docMk/>
            <pc:sldMk cId="4092617873" sldId="263"/>
            <ac:picMk id="5" creationId="{E2072A95-FA68-C14F-9357-1F230F1FB54D}"/>
          </ac:picMkLst>
        </pc:picChg>
        <pc:picChg chg="add mod modCrop">
          <ac:chgData name="Саакян Инга" userId="093ccf4ec1ed851f" providerId="Windows Live" clId="Web-{E017CE08-D211-438F-9149-D27CA4F956BF}" dt="2022-05-15T11:48:47.383" v="519" actId="1076"/>
          <ac:picMkLst>
            <pc:docMk/>
            <pc:sldMk cId="4092617873" sldId="263"/>
            <ac:picMk id="7" creationId="{324B04C3-3309-56C1-785B-897FC5C889AD}"/>
          </ac:picMkLst>
        </pc:picChg>
        <pc:cxnChg chg="add del">
          <ac:chgData name="Саакян Инга" userId="093ccf4ec1ed851f" providerId="Windows Live" clId="Web-{E017CE08-D211-438F-9149-D27CA4F956BF}" dt="2022-05-15T11:34:11.720" v="362"/>
          <ac:cxnSpMkLst>
            <pc:docMk/>
            <pc:sldMk cId="4092617873" sldId="263"/>
            <ac:cxnSpMk id="12" creationId="{27EBB3F9-D6F7-4F6A-8843-9FEBA15E4969}"/>
          </ac:cxnSpMkLst>
        </pc:cxnChg>
        <pc:cxnChg chg="add">
          <ac:chgData name="Саакян Инга" userId="093ccf4ec1ed851f" providerId="Windows Live" clId="Web-{E017CE08-D211-438F-9149-D27CA4F956BF}" dt="2022-05-15T11:34:11.720" v="362"/>
          <ac:cxnSpMkLst>
            <pc:docMk/>
            <pc:sldMk cId="4092617873" sldId="263"/>
            <ac:cxnSpMk id="35" creationId="{27EBB3F9-D6F7-4F6A-8843-9FEBA15E4969}"/>
          </ac:cxnSpMkLst>
        </pc:cxnChg>
      </pc:sldChg>
      <pc:sldChg chg="addSp delSp modSp new mod setBg">
        <pc:chgData name="Саакян Инга" userId="093ccf4ec1ed851f" providerId="Windows Live" clId="Web-{E017CE08-D211-438F-9149-D27CA4F956BF}" dt="2022-05-15T12:04:45.579" v="780" actId="14100"/>
        <pc:sldMkLst>
          <pc:docMk/>
          <pc:sldMk cId="1541438079" sldId="264"/>
        </pc:sldMkLst>
        <pc:spChg chg="mod">
          <ac:chgData name="Саакян Инга" userId="093ccf4ec1ed851f" providerId="Windows Live" clId="Web-{E017CE08-D211-438F-9149-D27CA4F956BF}" dt="2022-05-15T11:51:30.762" v="536" actId="1076"/>
          <ac:spMkLst>
            <pc:docMk/>
            <pc:sldMk cId="1541438079" sldId="264"/>
            <ac:spMk id="2" creationId="{290575CB-AAA4-DEC9-DEF2-393F6DCAD145}"/>
          </ac:spMkLst>
        </pc:spChg>
        <pc:spChg chg="mod">
          <ac:chgData name="Саакян Инга" userId="093ccf4ec1ed851f" providerId="Windows Live" clId="Web-{E017CE08-D211-438F-9149-D27CA4F956BF}" dt="2022-05-15T12:04:45.579" v="780" actId="14100"/>
          <ac:spMkLst>
            <pc:docMk/>
            <pc:sldMk cId="1541438079" sldId="264"/>
            <ac:spMk id="3" creationId="{F40C78C1-BC1A-7816-18C4-26CDE668E0D6}"/>
          </ac:spMkLst>
        </pc:spChg>
        <pc:spChg chg="add del">
          <ac:chgData name="Саакян Инга" userId="093ccf4ec1ed851f" providerId="Windows Live" clId="Web-{E017CE08-D211-438F-9149-D27CA4F956BF}" dt="2022-05-15T11:50:53.292" v="530"/>
          <ac:spMkLst>
            <pc:docMk/>
            <pc:sldMk cId="1541438079" sldId="264"/>
            <ac:spMk id="8" creationId="{CD306B45-25EE-434D-ABA9-A27B79320CFF}"/>
          </ac:spMkLst>
        </pc:spChg>
        <pc:spChg chg="add del">
          <ac:chgData name="Саакян Инга" userId="093ccf4ec1ed851f" providerId="Windows Live" clId="Web-{E017CE08-D211-438F-9149-D27CA4F956BF}" dt="2022-05-15T11:50:53.292" v="530"/>
          <ac:spMkLst>
            <pc:docMk/>
            <pc:sldMk cId="1541438079" sldId="264"/>
            <ac:spMk id="10" creationId="{0A42F85E-4939-431E-8B4A-EC07C8E0AB65}"/>
          </ac:spMkLst>
        </pc:spChg>
        <pc:spChg chg="add mod">
          <ac:chgData name="Саакян Инга" userId="093ccf4ec1ed851f" providerId="Windows Live" clId="Web-{E017CE08-D211-438F-9149-D27CA4F956BF}" dt="2022-05-15T11:56:26.973" v="585" actId="20577"/>
          <ac:spMkLst>
            <pc:docMk/>
            <pc:sldMk cId="1541438079" sldId="264"/>
            <ac:spMk id="31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1:50:53.292" v="530"/>
          <ac:spMkLst>
            <pc:docMk/>
            <pc:sldMk cId="1541438079" sldId="264"/>
            <ac:spMk id="33" creationId="{0A42F85E-4939-431E-8B4A-EC07C8E0AB65}"/>
          </ac:spMkLst>
        </pc:spChg>
        <pc:grpChg chg="add del">
          <ac:chgData name="Саакян Инга" userId="093ccf4ec1ed851f" providerId="Windows Live" clId="Web-{E017CE08-D211-438F-9149-D27CA4F956BF}" dt="2022-05-15T11:50:53.292" v="530"/>
          <ac:grpSpMkLst>
            <pc:docMk/>
            <pc:sldMk cId="1541438079" sldId="264"/>
            <ac:grpSpMk id="14" creationId="{5D2B17EF-74EB-4C33-B2E2-8E727B2E7D68}"/>
          </ac:grpSpMkLst>
        </pc:grpChg>
        <pc:grpChg chg="add">
          <ac:chgData name="Саакян Инга" userId="093ccf4ec1ed851f" providerId="Windows Live" clId="Web-{E017CE08-D211-438F-9149-D27CA4F956BF}" dt="2022-05-15T11:50:53.292" v="530"/>
          <ac:grpSpMkLst>
            <pc:docMk/>
            <pc:sldMk cId="1541438079" sldId="264"/>
            <ac:grpSpMk id="37" creationId="{5D2B17EF-74EB-4C33-B2E2-8E727B2E7D68}"/>
          </ac:grpSpMkLst>
        </pc:grpChg>
        <pc:cxnChg chg="add del">
          <ac:chgData name="Саакян Инга" userId="093ccf4ec1ed851f" providerId="Windows Live" clId="Web-{E017CE08-D211-438F-9149-D27CA4F956BF}" dt="2022-05-15T11:50:53.292" v="530"/>
          <ac:cxnSpMkLst>
            <pc:docMk/>
            <pc:sldMk cId="1541438079" sldId="264"/>
            <ac:cxnSpMk id="12" creationId="{27EBB3F9-D6F7-4F6A-8843-9FEBA15E4969}"/>
          </ac:cxnSpMkLst>
        </pc:cxnChg>
        <pc:cxnChg chg="add">
          <ac:chgData name="Саакян Инга" userId="093ccf4ec1ed851f" providerId="Windows Live" clId="Web-{E017CE08-D211-438F-9149-D27CA4F956BF}" dt="2022-05-15T11:50:53.292" v="530"/>
          <ac:cxnSpMkLst>
            <pc:docMk/>
            <pc:sldMk cId="1541438079" sldId="264"/>
            <ac:cxnSpMk id="35" creationId="{27EBB3F9-D6F7-4F6A-8843-9FEBA15E4969}"/>
          </ac:cxnSpMkLst>
        </pc:cxnChg>
      </pc:sldChg>
      <pc:sldChg chg="addSp delSp modSp new mod setBg">
        <pc:chgData name="Саакян Инга" userId="093ccf4ec1ed851f" providerId="Windows Live" clId="Web-{E017CE08-D211-438F-9149-D27CA4F956BF}" dt="2022-05-15T12:09:55.994" v="819" actId="20577"/>
        <pc:sldMkLst>
          <pc:docMk/>
          <pc:sldMk cId="2113202906" sldId="265"/>
        </pc:sldMkLst>
        <pc:spChg chg="mod">
          <ac:chgData name="Саакян Инга" userId="093ccf4ec1ed851f" providerId="Windows Live" clId="Web-{E017CE08-D211-438F-9149-D27CA4F956BF}" dt="2022-05-15T12:06:07.378" v="792" actId="14100"/>
          <ac:spMkLst>
            <pc:docMk/>
            <pc:sldMk cId="2113202906" sldId="265"/>
            <ac:spMk id="2" creationId="{BEAB6B13-D48D-BE85-5FB0-A5611415276F}"/>
          </ac:spMkLst>
        </pc:spChg>
        <pc:spChg chg="mod">
          <ac:chgData name="Саакян Инга" userId="093ccf4ec1ed851f" providerId="Windows Live" clId="Web-{E017CE08-D211-438F-9149-D27CA4F956BF}" dt="2022-05-15T12:09:55.994" v="819" actId="20577"/>
          <ac:spMkLst>
            <pc:docMk/>
            <pc:sldMk cId="2113202906" sldId="265"/>
            <ac:spMk id="3" creationId="{F4221CCA-8BB0-D2D7-FE49-F1A50B27B3C5}"/>
          </ac:spMkLst>
        </pc:spChg>
        <pc:spChg chg="add del">
          <ac:chgData name="Саакян Инга" userId="093ccf4ec1ed851f" providerId="Windows Live" clId="Web-{E017CE08-D211-438F-9149-D27CA4F956BF}" dt="2022-05-15T12:05:46.331" v="786"/>
          <ac:spMkLst>
            <pc:docMk/>
            <pc:sldMk cId="2113202906" sldId="265"/>
            <ac:spMk id="8" creationId="{CD306B45-25EE-434D-ABA9-A27B79320CFF}"/>
          </ac:spMkLst>
        </pc:spChg>
        <pc:spChg chg="add del">
          <ac:chgData name="Саакян Инга" userId="093ccf4ec1ed851f" providerId="Windows Live" clId="Web-{E017CE08-D211-438F-9149-D27CA4F956BF}" dt="2022-05-15T12:05:46.331" v="786"/>
          <ac:spMkLst>
            <pc:docMk/>
            <pc:sldMk cId="2113202906" sldId="265"/>
            <ac:spMk id="10" creationId="{0A42F85E-4939-431E-8B4A-EC07C8E0AB65}"/>
          </ac:spMkLst>
        </pc:spChg>
        <pc:spChg chg="add">
          <ac:chgData name="Саакян Инга" userId="093ccf4ec1ed851f" providerId="Windows Live" clId="Web-{E017CE08-D211-438F-9149-D27CA4F956BF}" dt="2022-05-15T12:05:46.331" v="786"/>
          <ac:spMkLst>
            <pc:docMk/>
            <pc:sldMk cId="2113202906" sldId="265"/>
            <ac:spMk id="31" creationId="{CD306B45-25EE-434D-ABA9-A27B79320CFF}"/>
          </ac:spMkLst>
        </pc:spChg>
        <pc:spChg chg="add">
          <ac:chgData name="Саакян Инга" userId="093ccf4ec1ed851f" providerId="Windows Live" clId="Web-{E017CE08-D211-438F-9149-D27CA4F956BF}" dt="2022-05-15T12:05:46.331" v="786"/>
          <ac:spMkLst>
            <pc:docMk/>
            <pc:sldMk cId="2113202906" sldId="265"/>
            <ac:spMk id="33" creationId="{0A42F85E-4939-431E-8B4A-EC07C8E0AB65}"/>
          </ac:spMkLst>
        </pc:spChg>
        <pc:grpChg chg="add del">
          <ac:chgData name="Саакян Инга" userId="093ccf4ec1ed851f" providerId="Windows Live" clId="Web-{E017CE08-D211-438F-9149-D27CA4F956BF}" dt="2022-05-15T12:05:46.331" v="786"/>
          <ac:grpSpMkLst>
            <pc:docMk/>
            <pc:sldMk cId="2113202906" sldId="265"/>
            <ac:grpSpMk id="14" creationId="{5D2B17EF-74EB-4C33-B2E2-8E727B2E7D68}"/>
          </ac:grpSpMkLst>
        </pc:grpChg>
        <pc:grpChg chg="add">
          <ac:chgData name="Саакян Инга" userId="093ccf4ec1ed851f" providerId="Windows Live" clId="Web-{E017CE08-D211-438F-9149-D27CA4F956BF}" dt="2022-05-15T12:05:46.331" v="786"/>
          <ac:grpSpMkLst>
            <pc:docMk/>
            <pc:sldMk cId="2113202906" sldId="265"/>
            <ac:grpSpMk id="37" creationId="{5D2B17EF-74EB-4C33-B2E2-8E727B2E7D68}"/>
          </ac:grpSpMkLst>
        </pc:grpChg>
        <pc:cxnChg chg="add del">
          <ac:chgData name="Саакян Инга" userId="093ccf4ec1ed851f" providerId="Windows Live" clId="Web-{E017CE08-D211-438F-9149-D27CA4F956BF}" dt="2022-05-15T12:05:46.331" v="786"/>
          <ac:cxnSpMkLst>
            <pc:docMk/>
            <pc:sldMk cId="2113202906" sldId="265"/>
            <ac:cxnSpMk id="12" creationId="{27EBB3F9-D6F7-4F6A-8843-9FEBA15E4969}"/>
          </ac:cxnSpMkLst>
        </pc:cxnChg>
        <pc:cxnChg chg="add">
          <ac:chgData name="Саакян Инга" userId="093ccf4ec1ed851f" providerId="Windows Live" clId="Web-{E017CE08-D211-438F-9149-D27CA4F956BF}" dt="2022-05-15T12:05:46.331" v="786"/>
          <ac:cxnSpMkLst>
            <pc:docMk/>
            <pc:sldMk cId="2113202906" sldId="265"/>
            <ac:cxnSpMk id="35" creationId="{27EBB3F9-D6F7-4F6A-8843-9FEBA15E4969}"/>
          </ac:cxnSpMkLst>
        </pc:cxnChg>
      </pc:sldChg>
    </pc:docChg>
  </pc:docChgLst>
  <pc:docChgLst>
    <pc:chgData clId="Web-{E017CE08-D211-438F-9149-D27CA4F956BF}"/>
    <pc:docChg chg="modSld">
      <pc:chgData name="" userId="" providerId="" clId="Web-{E017CE08-D211-438F-9149-D27CA4F956BF}" dt="2022-05-15T10:38:43.525" v="2" actId="20577"/>
      <pc:docMkLst>
        <pc:docMk/>
      </pc:docMkLst>
      <pc:sldChg chg="modSp">
        <pc:chgData name="" userId="" providerId="" clId="Web-{E017CE08-D211-438F-9149-D27CA4F956BF}" dt="2022-05-15T10:38:43.525" v="2" actId="20577"/>
        <pc:sldMkLst>
          <pc:docMk/>
          <pc:sldMk cId="2980483700" sldId="256"/>
        </pc:sldMkLst>
        <pc:spChg chg="mod">
          <ac:chgData name="" userId="" providerId="" clId="Web-{E017CE08-D211-438F-9149-D27CA4F956BF}" dt="2022-05-15T10:38:43.525" v="2" actId="20577"/>
          <ac:spMkLst>
            <pc:docMk/>
            <pc:sldMk cId="2980483700" sldId="256"/>
            <ac:spMk id="2" creationId="{E274F9DF-74E2-A621-3A89-34F3BEDFB766}"/>
          </ac:spMkLst>
        </pc:spChg>
      </pc:sldChg>
    </pc:docChg>
  </pc:docChgLst>
  <pc:docChgLst>
    <pc:chgData name="Саакян Инга" userId="093ccf4ec1ed851f" providerId="Windows Live" clId="Web-{95313C8A-30DC-4F4D-B339-1EBA039D0C67}"/>
    <pc:docChg chg="modSld addMainMaster delMainMaster">
      <pc:chgData name="Саакян Инга" userId="093ccf4ec1ed851f" providerId="Windows Live" clId="Web-{95313C8A-30DC-4F4D-B339-1EBA039D0C67}" dt="2022-05-15T10:35:17.785" v="19" actId="1076"/>
      <pc:docMkLst>
        <pc:docMk/>
      </pc:docMkLst>
      <pc:sldChg chg="addSp delSp modSp mod setBg modClrScheme delDesignElem chgLayout">
        <pc:chgData name="Саакян Инга" userId="093ccf4ec1ed851f" providerId="Windows Live" clId="Web-{95313C8A-30DC-4F4D-B339-1EBA039D0C67}" dt="2022-05-15T10:35:17.785" v="19" actId="1076"/>
        <pc:sldMkLst>
          <pc:docMk/>
          <pc:sldMk cId="2980483700" sldId="256"/>
        </pc:sldMkLst>
        <pc:spChg chg="mod ord">
          <ac:chgData name="Саакян Инга" userId="093ccf4ec1ed851f" providerId="Windows Live" clId="Web-{95313C8A-30DC-4F4D-B339-1EBA039D0C67}" dt="2022-05-15T10:35:17.785" v="19" actId="1076"/>
          <ac:spMkLst>
            <pc:docMk/>
            <pc:sldMk cId="2980483700" sldId="256"/>
            <ac:spMk id="2" creationId="{E274F9DF-74E2-A621-3A89-34F3BEDFB766}"/>
          </ac:spMkLst>
        </pc:spChg>
        <pc:spChg chg="mod ord">
          <ac:chgData name="Саакян Инга" userId="093ccf4ec1ed851f" providerId="Windows Live" clId="Web-{95313C8A-30DC-4F4D-B339-1EBA039D0C67}" dt="2022-05-15T10:33:51.236" v="4"/>
          <ac:spMkLst>
            <pc:docMk/>
            <pc:sldMk cId="2980483700" sldId="256"/>
            <ac:spMk id="3" creationId="{B59B95BA-DD88-4BF3-E361-CD0CBC07BF3D}"/>
          </ac:spMkLst>
        </pc:spChg>
        <pc:spChg chg="add">
          <ac:chgData name="Саакян Инга" userId="093ccf4ec1ed851f" providerId="Windows Live" clId="Web-{95313C8A-30DC-4F4D-B339-1EBA039D0C67}" dt="2022-05-15T10:34:23.690" v="7"/>
          <ac:spMkLst>
            <pc:docMk/>
            <pc:sldMk cId="2980483700" sldId="256"/>
            <ac:spMk id="4" creationId="{3584CCA7-F48A-3EEC-EBCF-1931E81E7894}"/>
          </ac:spMkLst>
        </pc:spChg>
        <pc:spChg chg="add del">
          <ac:chgData name="Саакян Инга" userId="093ccf4ec1ed851f" providerId="Windows Live" clId="Web-{95313C8A-30DC-4F4D-B339-1EBA039D0C67}" dt="2022-05-15T10:33:51.236" v="4"/>
          <ac:spMkLst>
            <pc:docMk/>
            <pc:sldMk cId="2980483700" sldId="256"/>
            <ac:spMk id="8" creationId="{F81819F9-8CAC-4A6C-8F06-0482027F9736}"/>
          </ac:spMkLst>
        </pc:spChg>
        <pc:spChg chg="add del">
          <ac:chgData name="Саакян Инга" userId="093ccf4ec1ed851f" providerId="Windows Live" clId="Web-{95313C8A-30DC-4F4D-B339-1EBA039D0C67}" dt="2022-05-15T10:33:51.236" v="4"/>
          <ac:spMkLst>
            <pc:docMk/>
            <pc:sldMk cId="2980483700" sldId="256"/>
            <ac:spMk id="10" creationId="{4A98CC08-AEC2-4E8F-8F52-0F5C6372DB4F}"/>
          </ac:spMkLst>
        </pc:spChg>
        <pc:spChg chg="add del">
          <ac:chgData name="Саакян Инга" userId="093ccf4ec1ed851f" providerId="Windows Live" clId="Web-{95313C8A-30DC-4F4D-B339-1EBA039D0C67}" dt="2022-05-15T10:33:51.236" v="4"/>
          <ac:spMkLst>
            <pc:docMk/>
            <pc:sldMk cId="2980483700" sldId="256"/>
            <ac:spMk id="40" creationId="{1310EFE2-B91D-47E7-B117-C2A802800A7C}"/>
          </ac:spMkLst>
        </pc:spChg>
        <pc:grpChg chg="add del">
          <ac:chgData name="Саакян Инга" userId="093ccf4ec1ed851f" providerId="Windows Live" clId="Web-{95313C8A-30DC-4F4D-B339-1EBA039D0C67}" dt="2022-05-15T10:33:51.236" v="4"/>
          <ac:grpSpMkLst>
            <pc:docMk/>
            <pc:sldMk cId="2980483700" sldId="256"/>
            <ac:grpSpMk id="12" creationId="{5D1545E6-EB3C-4478-A661-A2CA963F129C}"/>
          </ac:grpSpMkLst>
        </pc:grpChg>
        <pc:grpChg chg="add del">
          <ac:chgData name="Саакян Инга" userId="093ccf4ec1ed851f" providerId="Windows Live" clId="Web-{95313C8A-30DC-4F4D-B339-1EBA039D0C67}" dt="2022-05-15T10:33:51.236" v="4"/>
          <ac:grpSpMkLst>
            <pc:docMk/>
            <pc:sldMk cId="2980483700" sldId="256"/>
            <ac:grpSpMk id="26" creationId="{40A75861-F6C5-44A9-B161-B03701CBDE0C}"/>
          </ac:grpSpMkLst>
        </pc:grpChg>
      </pc:sldChg>
      <pc:sldChg chg="modSp mod modClrScheme chgLayout">
        <pc:chgData name="Саакян Инга" userId="093ccf4ec1ed851f" providerId="Windows Live" clId="Web-{95313C8A-30DC-4F4D-B339-1EBA039D0C67}" dt="2022-05-15T10:33:51.236" v="4"/>
        <pc:sldMkLst>
          <pc:docMk/>
          <pc:sldMk cId="2730351533" sldId="257"/>
        </pc:sldMkLst>
        <pc:spChg chg="mod ord">
          <ac:chgData name="Саакян Инга" userId="093ccf4ec1ed851f" providerId="Windows Live" clId="Web-{95313C8A-30DC-4F4D-B339-1EBA039D0C67}" dt="2022-05-15T10:33:51.236" v="4"/>
          <ac:spMkLst>
            <pc:docMk/>
            <pc:sldMk cId="2730351533" sldId="257"/>
            <ac:spMk id="2" creationId="{EF22BC1B-C51E-A62F-38E2-6A87D666B650}"/>
          </ac:spMkLst>
        </pc:spChg>
        <pc:spChg chg="mod ord">
          <ac:chgData name="Саакян Инга" userId="093ccf4ec1ed851f" providerId="Windows Live" clId="Web-{95313C8A-30DC-4F4D-B339-1EBA039D0C67}" dt="2022-05-15T10:33:51.236" v="4"/>
          <ac:spMkLst>
            <pc:docMk/>
            <pc:sldMk cId="2730351533" sldId="257"/>
            <ac:spMk id="3" creationId="{0F70CDF0-F509-B868-4C55-8D30D0F4F4C6}"/>
          </ac:spMkLst>
        </pc:spChg>
      </pc:sldChg>
      <pc:sldChg chg="modSp mod modClrScheme chgLayout">
        <pc:chgData name="Саакян Инга" userId="093ccf4ec1ed851f" providerId="Windows Live" clId="Web-{95313C8A-30DC-4F4D-B339-1EBA039D0C67}" dt="2022-05-15T10:33:51.236" v="4"/>
        <pc:sldMkLst>
          <pc:docMk/>
          <pc:sldMk cId="1962660922" sldId="258"/>
        </pc:sldMkLst>
        <pc:spChg chg="mod ord">
          <ac:chgData name="Саакян Инга" userId="093ccf4ec1ed851f" providerId="Windows Live" clId="Web-{95313C8A-30DC-4F4D-B339-1EBA039D0C67}" dt="2022-05-15T10:33:51.236" v="4"/>
          <ac:spMkLst>
            <pc:docMk/>
            <pc:sldMk cId="1962660922" sldId="258"/>
            <ac:spMk id="2" creationId="{005A4EC8-0A93-A6DC-3ADA-DD38CFB17E13}"/>
          </ac:spMkLst>
        </pc:spChg>
        <pc:spChg chg="mod ord">
          <ac:chgData name="Саакян Инга" userId="093ccf4ec1ed851f" providerId="Windows Live" clId="Web-{95313C8A-30DC-4F4D-B339-1EBA039D0C67}" dt="2022-05-15T10:33:51.236" v="4"/>
          <ac:spMkLst>
            <pc:docMk/>
            <pc:sldMk cId="1962660922" sldId="258"/>
            <ac:spMk id="3" creationId="{9B52A5B8-BD35-5CCA-08A7-25D9CD06F41B}"/>
          </ac:spMkLst>
        </pc:spChg>
      </pc:sldChg>
      <pc:sldMasterChg chg="del delSldLayout">
        <pc:chgData name="Саакян Инга" userId="093ccf4ec1ed851f" providerId="Windows Live" clId="Web-{95313C8A-30DC-4F4D-B339-1EBA039D0C67}" dt="2022-05-15T10:33:14.047" v="0"/>
        <pc:sldMasterMkLst>
          <pc:docMk/>
          <pc:sldMasterMk cId="0" sldId="2147483648"/>
        </pc:sldMasterMkLst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1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2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3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4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5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6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7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8"/>
          </pc:sldLayoutMkLst>
        </pc:sldLayoutChg>
        <pc:sldLayoutChg chg="del">
          <pc:chgData name="Саакян Инга" userId="093ccf4ec1ed851f" providerId="Windows Live" clId="Web-{95313C8A-30DC-4F4D-B339-1EBA039D0C67}" dt="2022-05-15T10:33:14.0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add del addSldLayout delSldLayout modSldLayout">
        <pc:chgData name="Саакян Инга" userId="093ccf4ec1ed851f" providerId="Windows Live" clId="Web-{95313C8A-30DC-4F4D-B339-1EBA039D0C67}" dt="2022-05-15T10:33:51.236" v="4"/>
        <pc:sldMasterMkLst>
          <pc:docMk/>
          <pc:sldMasterMk cId="1483337509" sldId="2147483660"/>
        </pc:sldMasterMkLst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892778689" sldId="2147483661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881194643" sldId="2147483662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476780773" sldId="2147483663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847576342" sldId="2147483664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897537696" sldId="2147483665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2818112803" sldId="2147483666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321514183" sldId="2147483667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869207494" sldId="2147483668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982681615" sldId="2147483669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517286690" sldId="2147483670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2317304526" sldId="2147483671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2032098467" sldId="2147483672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2131670207" sldId="2147483673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1971546351" sldId="2147483674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3584682865" sldId="2147483675"/>
          </pc:sldLayoutMkLst>
        </pc:sldLayoutChg>
        <pc:sldLayoutChg chg="add del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83337509" sldId="2147483660"/>
            <pc:sldLayoutMk cId="1692839167" sldId="2147483676"/>
          </pc:sldLayoutMkLst>
        </pc:sldLayoutChg>
      </pc:sldMasterChg>
      <pc:sldMasterChg chg="add addSldLayout modSldLayout">
        <pc:chgData name="Саакян Инга" userId="093ccf4ec1ed851f" providerId="Windows Live" clId="Web-{95313C8A-30DC-4F4D-B339-1EBA039D0C67}" dt="2022-05-15T10:33:51.236" v="4"/>
        <pc:sldMasterMkLst>
          <pc:docMk/>
          <pc:sldMasterMk cId="1453755255" sldId="2147483677"/>
        </pc:sldMasterMkLst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1685844375" sldId="2147483678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3581665017" sldId="2147483679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1783140056" sldId="2147483680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3705560704" sldId="2147483681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1545168837" sldId="2147483682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4228009267" sldId="2147483683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211984195" sldId="2147483684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2034105060" sldId="2147483685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1897467850" sldId="2147483686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2646207601" sldId="2147483687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3725417097" sldId="2147483688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3409541254" sldId="2147483689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3898956849" sldId="2147483690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2496883747" sldId="2147483691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573858369" sldId="2147483692"/>
          </pc:sldLayoutMkLst>
        </pc:sldLayoutChg>
        <pc:sldLayoutChg chg="add mod replId">
          <pc:chgData name="Саакян Инга" userId="093ccf4ec1ed851f" providerId="Windows Live" clId="Web-{95313C8A-30DC-4F4D-B339-1EBA039D0C67}" dt="2022-05-15T10:33:51.236" v="4"/>
          <pc:sldLayoutMkLst>
            <pc:docMk/>
            <pc:sldMasterMk cId="1453755255" sldId="2147483677"/>
            <pc:sldLayoutMk cId="1320021134" sldId="2147483693"/>
          </pc:sldLayoutMkLst>
        </pc:sldLayoutChg>
      </pc:sldMasterChg>
    </pc:docChg>
  </pc:docChgLst>
  <pc:docChgLst>
    <pc:chgData name="Саакян Инга" userId="093ccf4ec1ed851f" providerId="Windows Live" clId="Web-{DC786535-B4C4-4BD5-B5A6-2AAFB8A91FF4}"/>
    <pc:docChg chg="modSld">
      <pc:chgData name="Саакян Инга" userId="093ccf4ec1ed851f" providerId="Windows Live" clId="Web-{DC786535-B4C4-4BD5-B5A6-2AAFB8A91FF4}" dt="2022-05-15T12:12:15.042" v="1" actId="1076"/>
      <pc:docMkLst>
        <pc:docMk/>
      </pc:docMkLst>
      <pc:sldChg chg="addSp modSp">
        <pc:chgData name="Саакян Инга" userId="093ccf4ec1ed851f" providerId="Windows Live" clId="Web-{DC786535-B4C4-4BD5-B5A6-2AAFB8A91FF4}" dt="2022-05-15T12:12:15.042" v="1" actId="1076"/>
        <pc:sldMkLst>
          <pc:docMk/>
          <pc:sldMk cId="2113202906" sldId="265"/>
        </pc:sldMkLst>
        <pc:picChg chg="add mod">
          <ac:chgData name="Саакян Инга" userId="093ccf4ec1ed851f" providerId="Windows Live" clId="Web-{DC786535-B4C4-4BD5-B5A6-2AAFB8A91FF4}" dt="2022-05-15T12:12:15.042" v="1" actId="1076"/>
          <ac:picMkLst>
            <pc:docMk/>
            <pc:sldMk cId="2113202906" sldId="265"/>
            <ac:picMk id="4" creationId="{F26C28E4-A92A-CCE5-4ADA-417A471D80F5}"/>
          </ac:picMkLst>
        </pc:picChg>
      </pc:sldChg>
    </pc:docChg>
  </pc:docChgLst>
  <pc:docChgLst>
    <pc:chgData name="Саакян Инга" userId="093ccf4ec1ed851f" providerId="Windows Live" clId="Web-{DA18EF27-9AB0-4F5E-9588-7305CC1C1090}"/>
    <pc:docChg chg="modSld">
      <pc:chgData name="Саакян Инга" userId="093ccf4ec1ed851f" providerId="Windows Live" clId="Web-{DA18EF27-9AB0-4F5E-9588-7305CC1C1090}" dt="2022-05-15T15:40:36.135" v="118"/>
      <pc:docMkLst>
        <pc:docMk/>
      </pc:docMkLst>
      <pc:sldChg chg="delSp">
        <pc:chgData name="Саакян Инга" userId="093ccf4ec1ed851f" providerId="Windows Live" clId="Web-{DA18EF27-9AB0-4F5E-9588-7305CC1C1090}" dt="2022-05-15T15:40:36.135" v="118"/>
        <pc:sldMkLst>
          <pc:docMk/>
          <pc:sldMk cId="2980483700" sldId="256"/>
        </pc:sldMkLst>
        <pc:spChg chg="del">
          <ac:chgData name="Саакян Инга" userId="093ccf4ec1ed851f" providerId="Windows Live" clId="Web-{DA18EF27-9AB0-4F5E-9588-7305CC1C1090}" dt="2022-05-15T15:40:36.135" v="118"/>
          <ac:spMkLst>
            <pc:docMk/>
            <pc:sldMk cId="2980483700" sldId="256"/>
            <ac:spMk id="4" creationId="{3584CCA7-F48A-3EEC-EBCF-1931E81E7894}"/>
          </ac:spMkLst>
        </pc:spChg>
      </pc:sldChg>
      <pc:sldChg chg="addSp delSp modSp mod setBg">
        <pc:chgData name="Саакян Инга" userId="093ccf4ec1ed851f" providerId="Windows Live" clId="Web-{DA18EF27-9AB0-4F5E-9588-7305CC1C1090}" dt="2022-05-15T15:40:03.275" v="117" actId="20577"/>
        <pc:sldMkLst>
          <pc:docMk/>
          <pc:sldMk cId="2730351533" sldId="257"/>
        </pc:sldMkLst>
        <pc:spChg chg="mod">
          <ac:chgData name="Саакян Инга" userId="093ccf4ec1ed851f" providerId="Windows Live" clId="Web-{DA18EF27-9AB0-4F5E-9588-7305CC1C1090}" dt="2022-05-15T15:40:03.275" v="117" actId="20577"/>
          <ac:spMkLst>
            <pc:docMk/>
            <pc:sldMk cId="2730351533" sldId="257"/>
            <ac:spMk id="3" creationId="{0F70CDF0-F509-B868-4C55-8D30D0F4F4C6}"/>
          </ac:spMkLst>
        </pc:spChg>
        <pc:spChg chg="del">
          <ac:chgData name="Саакян Инга" userId="093ccf4ec1ed851f" providerId="Windows Live" clId="Web-{DA18EF27-9AB0-4F5E-9588-7305CC1C1090}" dt="2022-05-15T15:25:14.747" v="0"/>
          <ac:spMkLst>
            <pc:docMk/>
            <pc:sldMk cId="2730351533" sldId="257"/>
            <ac:spMk id="45" creationId="{CD306B45-25EE-434D-ABA9-A27B79320CFF}"/>
          </ac:spMkLst>
        </pc:spChg>
        <pc:spChg chg="del">
          <ac:chgData name="Саакян Инга" userId="093ccf4ec1ed851f" providerId="Windows Live" clId="Web-{DA18EF27-9AB0-4F5E-9588-7305CC1C1090}" dt="2022-05-15T15:25:14.747" v="0"/>
          <ac:spMkLst>
            <pc:docMk/>
            <pc:sldMk cId="2730351533" sldId="257"/>
            <ac:spMk id="47" creationId="{0A42F85E-4939-431E-8B4A-EC07C8E0AB65}"/>
          </ac:spMkLst>
        </pc:spChg>
        <pc:spChg chg="add">
          <ac:chgData name="Саакян Инга" userId="093ccf4ec1ed851f" providerId="Windows Live" clId="Web-{DA18EF27-9AB0-4F5E-9588-7305CC1C1090}" dt="2022-05-15T15:25:14.747" v="0"/>
          <ac:spMkLst>
            <pc:docMk/>
            <pc:sldMk cId="2730351533" sldId="257"/>
            <ac:spMk id="68" creationId="{0A46F010-D160-4609-8979-FFD8C1EA6C43}"/>
          </ac:spMkLst>
        </pc:spChg>
        <pc:spChg chg="add">
          <ac:chgData name="Саакян Инга" userId="093ccf4ec1ed851f" providerId="Windows Live" clId="Web-{DA18EF27-9AB0-4F5E-9588-7305CC1C1090}" dt="2022-05-15T15:25:14.747" v="0"/>
          <ac:spMkLst>
            <pc:docMk/>
            <pc:sldMk cId="2730351533" sldId="257"/>
            <ac:spMk id="70" creationId="{81B8C4F6-C3AC-4C94-8EC7-E4F7B7E9CDB6}"/>
          </ac:spMkLst>
        </pc:spChg>
        <pc:spChg chg="add">
          <ac:chgData name="Саакян Инга" userId="093ccf4ec1ed851f" providerId="Windows Live" clId="Web-{DA18EF27-9AB0-4F5E-9588-7305CC1C1090}" dt="2022-05-15T15:25:14.747" v="0"/>
          <ac:spMkLst>
            <pc:docMk/>
            <pc:sldMk cId="2730351533" sldId="257"/>
            <ac:spMk id="100" creationId="{91328346-8BAD-4616-B50B-5CFDA5648D6A}"/>
          </ac:spMkLst>
        </pc:spChg>
        <pc:grpChg chg="del">
          <ac:chgData name="Саакян Инга" userId="093ccf4ec1ed851f" providerId="Windows Live" clId="Web-{DA18EF27-9AB0-4F5E-9588-7305CC1C1090}" dt="2022-05-15T15:25:14.747" v="0"/>
          <ac:grpSpMkLst>
            <pc:docMk/>
            <pc:sldMk cId="2730351533" sldId="257"/>
            <ac:grpSpMk id="51" creationId="{5D2B17EF-74EB-4C33-B2E2-8E727B2E7D68}"/>
          </ac:grpSpMkLst>
        </pc:grpChg>
        <pc:grpChg chg="add">
          <ac:chgData name="Саакян Инга" userId="093ccf4ec1ed851f" providerId="Windows Live" clId="Web-{DA18EF27-9AB0-4F5E-9588-7305CC1C1090}" dt="2022-05-15T15:25:14.747" v="0"/>
          <ac:grpSpMkLst>
            <pc:docMk/>
            <pc:sldMk cId="2730351533" sldId="257"/>
            <ac:grpSpMk id="72" creationId="{0B789310-9859-4942-98C8-3D2F12AAAE73}"/>
          </ac:grpSpMkLst>
        </pc:grpChg>
        <pc:grpChg chg="add">
          <ac:chgData name="Саакян Инга" userId="093ccf4ec1ed851f" providerId="Windows Live" clId="Web-{DA18EF27-9AB0-4F5E-9588-7305CC1C1090}" dt="2022-05-15T15:25:14.747" v="0"/>
          <ac:grpSpMkLst>
            <pc:docMk/>
            <pc:sldMk cId="2730351533" sldId="257"/>
            <ac:grpSpMk id="86" creationId="{6F1CEC7A-E419-4950-AA57-B00546C29CAF}"/>
          </ac:grpSpMkLst>
        </pc:grpChg>
        <pc:cxnChg chg="del">
          <ac:chgData name="Саакян Инга" userId="093ccf4ec1ed851f" providerId="Windows Live" clId="Web-{DA18EF27-9AB0-4F5E-9588-7305CC1C1090}" dt="2022-05-15T15:25:14.747" v="0"/>
          <ac:cxnSpMkLst>
            <pc:docMk/>
            <pc:sldMk cId="2730351533" sldId="257"/>
            <ac:cxnSpMk id="49" creationId="{27EBB3F9-D6F7-4F6A-8843-9FEBA15E4969}"/>
          </ac:cxnSpMkLst>
        </pc:cxnChg>
      </pc:sldChg>
      <pc:sldChg chg="delSp modSp mod setBg">
        <pc:chgData name="Саакян Инга" userId="093ccf4ec1ed851f" providerId="Windows Live" clId="Web-{DA18EF27-9AB0-4F5E-9588-7305CC1C1090}" dt="2022-05-15T15:27:41.513" v="25" actId="1076"/>
        <pc:sldMkLst>
          <pc:docMk/>
          <pc:sldMk cId="1962660922" sldId="258"/>
        </pc:sldMkLst>
        <pc:spChg chg="mod">
          <ac:chgData name="Саакян Инга" userId="093ccf4ec1ed851f" providerId="Windows Live" clId="Web-{DA18EF27-9AB0-4F5E-9588-7305CC1C1090}" dt="2022-05-15T15:26:55.029" v="14" actId="1076"/>
          <ac:spMkLst>
            <pc:docMk/>
            <pc:sldMk cId="1962660922" sldId="258"/>
            <ac:spMk id="2" creationId="{005A4EC8-0A93-A6DC-3ADA-DD38CFB17E13}"/>
          </ac:spMkLst>
        </pc:spChg>
        <pc:spChg chg="mod">
          <ac:chgData name="Саакян Инга" userId="093ccf4ec1ed851f" providerId="Windows Live" clId="Web-{DA18EF27-9AB0-4F5E-9588-7305CC1C1090}" dt="2022-05-15T15:27:41.513" v="25" actId="1076"/>
          <ac:spMkLst>
            <pc:docMk/>
            <pc:sldMk cId="1962660922" sldId="258"/>
            <ac:spMk id="3" creationId="{9B52A5B8-BD35-5CCA-08A7-25D9CD06F41B}"/>
          </ac:spMkLst>
        </pc:spChg>
        <pc:spChg chg="del">
          <ac:chgData name="Саакян Инга" userId="093ccf4ec1ed851f" providerId="Windows Live" clId="Web-{DA18EF27-9AB0-4F5E-9588-7305CC1C1090}" dt="2022-05-15T15:26:24.372" v="9"/>
          <ac:spMkLst>
            <pc:docMk/>
            <pc:sldMk cId="1962660922" sldId="258"/>
            <ac:spMk id="51" creationId="{CD306B45-25EE-434D-ABA9-A27B79320CFF}"/>
          </ac:spMkLst>
        </pc:spChg>
        <pc:spChg chg="del">
          <ac:chgData name="Саакян Инга" userId="093ccf4ec1ed851f" providerId="Windows Live" clId="Web-{DA18EF27-9AB0-4F5E-9588-7305CC1C1090}" dt="2022-05-15T15:26:24.372" v="9"/>
          <ac:spMkLst>
            <pc:docMk/>
            <pc:sldMk cId="1962660922" sldId="258"/>
            <ac:spMk id="52" creationId="{0A42F85E-4939-431E-8B4A-EC07C8E0AB65}"/>
          </ac:spMkLst>
        </pc:spChg>
        <pc:grpChg chg="del">
          <ac:chgData name="Саакян Инга" userId="093ccf4ec1ed851f" providerId="Windows Live" clId="Web-{DA18EF27-9AB0-4F5E-9588-7305CC1C1090}" dt="2022-05-15T15:26:24.372" v="9"/>
          <ac:grpSpMkLst>
            <pc:docMk/>
            <pc:sldMk cId="1962660922" sldId="258"/>
            <ac:grpSpMk id="23" creationId="{5D2B17EF-74EB-4C33-B2E2-8E727B2E7D68}"/>
          </ac:grpSpMkLst>
        </pc:grpChg>
        <pc:picChg chg="mod">
          <ac:chgData name="Саакян Инга" userId="093ccf4ec1ed851f" providerId="Windows Live" clId="Web-{DA18EF27-9AB0-4F5E-9588-7305CC1C1090}" dt="2022-05-15T15:27:28.857" v="22" actId="1076"/>
          <ac:picMkLst>
            <pc:docMk/>
            <pc:sldMk cId="1962660922" sldId="258"/>
            <ac:picMk id="4" creationId="{7F4B2AEE-911B-A29A-B19E-39D7552B3EF5}"/>
          </ac:picMkLst>
        </pc:picChg>
        <pc:cxnChg chg="del">
          <ac:chgData name="Саакян Инга" userId="093ccf4ec1ed851f" providerId="Windows Live" clId="Web-{DA18EF27-9AB0-4F5E-9588-7305CC1C1090}" dt="2022-05-15T15:26:24.372" v="9"/>
          <ac:cxnSpMkLst>
            <pc:docMk/>
            <pc:sldMk cId="1962660922" sldId="258"/>
            <ac:cxnSpMk id="53" creationId="{27EBB3F9-D6F7-4F6A-8843-9FEBA15E4969}"/>
          </ac:cxnSpMkLst>
        </pc:cxnChg>
      </pc:sldChg>
      <pc:sldChg chg="delSp modSp mod setBg">
        <pc:chgData name="Саакян Инга" userId="093ccf4ec1ed851f" providerId="Windows Live" clId="Web-{DA18EF27-9AB0-4F5E-9588-7305CC1C1090}" dt="2022-05-15T15:28:44.765" v="32" actId="1076"/>
        <pc:sldMkLst>
          <pc:docMk/>
          <pc:sldMk cId="247265597" sldId="259"/>
        </pc:sldMkLst>
        <pc:spChg chg="mod">
          <ac:chgData name="Саакян Инга" userId="093ccf4ec1ed851f" providerId="Windows Live" clId="Web-{DA18EF27-9AB0-4F5E-9588-7305CC1C1090}" dt="2022-05-15T15:28:44.765" v="32" actId="1076"/>
          <ac:spMkLst>
            <pc:docMk/>
            <pc:sldMk cId="247265597" sldId="259"/>
            <ac:spMk id="2" creationId="{54DFFA32-709C-A9DE-7906-F5A81D0D812A}"/>
          </ac:spMkLst>
        </pc:spChg>
        <pc:spChg chg="del">
          <ac:chgData name="Саакян Инга" userId="093ccf4ec1ed851f" providerId="Windows Live" clId="Web-{DA18EF27-9AB0-4F5E-9588-7305CC1C1090}" dt="2022-05-15T15:27:59.264" v="26"/>
          <ac:spMkLst>
            <pc:docMk/>
            <pc:sldMk cId="247265597" sldId="259"/>
            <ac:spMk id="8" creationId="{CD306B45-25EE-434D-ABA9-A27B79320CFF}"/>
          </ac:spMkLst>
        </pc:spChg>
        <pc:spChg chg="del">
          <ac:chgData name="Саакян Инга" userId="093ccf4ec1ed851f" providerId="Windows Live" clId="Web-{DA18EF27-9AB0-4F5E-9588-7305CC1C1090}" dt="2022-05-15T15:27:59.264" v="26"/>
          <ac:spMkLst>
            <pc:docMk/>
            <pc:sldMk cId="247265597" sldId="259"/>
            <ac:spMk id="10" creationId="{0A42F85E-4939-431E-8B4A-EC07C8E0AB65}"/>
          </ac:spMkLst>
        </pc:spChg>
        <pc:grpChg chg="del">
          <ac:chgData name="Саакян Инга" userId="093ccf4ec1ed851f" providerId="Windows Live" clId="Web-{DA18EF27-9AB0-4F5E-9588-7305CC1C1090}" dt="2022-05-15T15:27:59.264" v="26"/>
          <ac:grpSpMkLst>
            <pc:docMk/>
            <pc:sldMk cId="247265597" sldId="259"/>
            <ac:grpSpMk id="14" creationId="{5D2B17EF-74EB-4C33-B2E2-8E727B2E7D68}"/>
          </ac:grpSpMkLst>
        </pc:grpChg>
        <pc:graphicFrameChg chg="mod modGraphic">
          <ac:chgData name="Саакян Инга" userId="093ccf4ec1ed851f" providerId="Windows Live" clId="Web-{DA18EF27-9AB0-4F5E-9588-7305CC1C1090}" dt="2022-05-15T15:28:39.124" v="31" actId="14100"/>
          <ac:graphicFrameMkLst>
            <pc:docMk/>
            <pc:sldMk cId="247265597" sldId="259"/>
            <ac:graphicFrameMk id="28" creationId="{B3A192BA-DE2B-B73B-189B-D7A32658A0F3}"/>
          </ac:graphicFrameMkLst>
        </pc:graphicFrameChg>
        <pc:cxnChg chg="del">
          <ac:chgData name="Саакян Инга" userId="093ccf4ec1ed851f" providerId="Windows Live" clId="Web-{DA18EF27-9AB0-4F5E-9588-7305CC1C1090}" dt="2022-05-15T15:27:59.264" v="26"/>
          <ac:cxnSpMkLst>
            <pc:docMk/>
            <pc:sldMk cId="247265597" sldId="259"/>
            <ac:cxnSpMk id="12" creationId="{27EBB3F9-D6F7-4F6A-8843-9FEBA15E4969}"/>
          </ac:cxnSpMkLst>
        </pc:cxnChg>
      </pc:sldChg>
      <pc:sldChg chg="modSp">
        <pc:chgData name="Саакян Инга" userId="093ccf4ec1ed851f" providerId="Windows Live" clId="Web-{DA18EF27-9AB0-4F5E-9588-7305CC1C1090}" dt="2022-05-15T15:29:00.843" v="34" actId="20577"/>
        <pc:sldMkLst>
          <pc:docMk/>
          <pc:sldMk cId="3043049494" sldId="262"/>
        </pc:sldMkLst>
        <pc:spChg chg="mod">
          <ac:chgData name="Саакян Инга" userId="093ccf4ec1ed851f" providerId="Windows Live" clId="Web-{DA18EF27-9AB0-4F5E-9588-7305CC1C1090}" dt="2022-05-15T15:29:00.843" v="34" actId="20577"/>
          <ac:spMkLst>
            <pc:docMk/>
            <pc:sldMk cId="3043049494" sldId="262"/>
            <ac:spMk id="2" creationId="{3863D1F0-F94B-E98B-0905-D28CFFEC110C}"/>
          </ac:spMkLst>
        </pc:spChg>
      </pc:sldChg>
      <pc:sldChg chg="modSp">
        <pc:chgData name="Саакян Инга" userId="093ccf4ec1ed851f" providerId="Windows Live" clId="Web-{DA18EF27-9AB0-4F5E-9588-7305CC1C1090}" dt="2022-05-15T15:33:08.050" v="75" actId="1076"/>
        <pc:sldMkLst>
          <pc:docMk/>
          <pc:sldMk cId="4092617873" sldId="263"/>
        </pc:sldMkLst>
        <pc:spChg chg="mod">
          <ac:chgData name="Саакян Инга" userId="093ccf4ec1ed851f" providerId="Windows Live" clId="Web-{DA18EF27-9AB0-4F5E-9588-7305CC1C1090}" dt="2022-05-15T15:32:08.221" v="69" actId="20577"/>
          <ac:spMkLst>
            <pc:docMk/>
            <pc:sldMk cId="4092617873" sldId="263"/>
            <ac:spMk id="3" creationId="{412F31CB-47EC-AB17-32BB-548F7FB3D6F5}"/>
          </ac:spMkLst>
        </pc:spChg>
        <pc:spChg chg="mod">
          <ac:chgData name="Саакян Инга" userId="093ccf4ec1ed851f" providerId="Windows Live" clId="Web-{DA18EF27-9AB0-4F5E-9588-7305CC1C1090}" dt="2022-05-15T15:33:01.347" v="73" actId="1076"/>
          <ac:spMkLst>
            <pc:docMk/>
            <pc:sldMk cId="4092617873" sldId="263"/>
            <ac:spMk id="6" creationId="{D8103AEB-64A6-80DF-3030-B505699A4A85}"/>
          </ac:spMkLst>
        </pc:spChg>
        <pc:spChg chg="mod">
          <ac:chgData name="Саакян Инга" userId="093ccf4ec1ed851f" providerId="Windows Live" clId="Web-{DA18EF27-9AB0-4F5E-9588-7305CC1C1090}" dt="2022-05-15T15:33:08.050" v="75" actId="1076"/>
          <ac:spMkLst>
            <pc:docMk/>
            <pc:sldMk cId="4092617873" sldId="263"/>
            <ac:spMk id="9" creationId="{8496CD58-D4AB-08E2-2514-67E733AAE2AB}"/>
          </ac:spMkLst>
        </pc:spChg>
        <pc:picChg chg="mod">
          <ac:chgData name="Саакян Инга" userId="093ccf4ec1ed851f" providerId="Windows Live" clId="Web-{DA18EF27-9AB0-4F5E-9588-7305CC1C1090}" dt="2022-05-15T15:32:22.862" v="72" actId="1076"/>
          <ac:picMkLst>
            <pc:docMk/>
            <pc:sldMk cId="4092617873" sldId="263"/>
            <ac:picMk id="4" creationId="{A5E5DC13-23C5-728F-478D-D36235F9EE69}"/>
          </ac:picMkLst>
        </pc:picChg>
        <pc:picChg chg="mod">
          <ac:chgData name="Саакян Инга" userId="093ccf4ec1ed851f" providerId="Windows Live" clId="Web-{DA18EF27-9AB0-4F5E-9588-7305CC1C1090}" dt="2022-05-15T15:32:04.221" v="65" actId="1076"/>
          <ac:picMkLst>
            <pc:docMk/>
            <pc:sldMk cId="4092617873" sldId="263"/>
            <ac:picMk id="5" creationId="{E2072A95-FA68-C14F-9357-1F230F1FB54D}"/>
          </ac:picMkLst>
        </pc:picChg>
        <pc:picChg chg="mod">
          <ac:chgData name="Саакян Инга" userId="093ccf4ec1ed851f" providerId="Windows Live" clId="Web-{DA18EF27-9AB0-4F5E-9588-7305CC1C1090}" dt="2022-05-15T15:33:03.737" v="74" actId="1076"/>
          <ac:picMkLst>
            <pc:docMk/>
            <pc:sldMk cId="4092617873" sldId="263"/>
            <ac:picMk id="7" creationId="{324B04C3-3309-56C1-785B-897FC5C889AD}"/>
          </ac:picMkLst>
        </pc:picChg>
      </pc:sldChg>
      <pc:sldChg chg="addSp delSp modSp mod setBg">
        <pc:chgData name="Саакян Инга" userId="093ccf4ec1ed851f" providerId="Windows Live" clId="Web-{DA18EF27-9AB0-4F5E-9588-7305CC1C1090}" dt="2022-05-15T15:39:01.321" v="116" actId="20577"/>
        <pc:sldMkLst>
          <pc:docMk/>
          <pc:sldMk cId="1541438079" sldId="264"/>
        </pc:sldMkLst>
        <pc:spChg chg="mod">
          <ac:chgData name="Саакян Инга" userId="093ccf4ec1ed851f" providerId="Windows Live" clId="Web-{DA18EF27-9AB0-4F5E-9588-7305CC1C1090}" dt="2022-05-15T15:34:38.770" v="86" actId="1076"/>
          <ac:spMkLst>
            <pc:docMk/>
            <pc:sldMk cId="1541438079" sldId="264"/>
            <ac:spMk id="2" creationId="{290575CB-AAA4-DEC9-DEF2-393F6DCAD145}"/>
          </ac:spMkLst>
        </pc:spChg>
        <pc:spChg chg="mod">
          <ac:chgData name="Саакян Инга" userId="093ccf4ec1ed851f" providerId="Windows Live" clId="Web-{DA18EF27-9AB0-4F5E-9588-7305CC1C1090}" dt="2022-05-15T15:39:01.321" v="116" actId="20577"/>
          <ac:spMkLst>
            <pc:docMk/>
            <pc:sldMk cId="1541438079" sldId="264"/>
            <ac:spMk id="3" creationId="{F40C78C1-BC1A-7816-18C4-26CDE668E0D6}"/>
          </ac:spMkLst>
        </pc:spChg>
        <pc:spChg chg="del">
          <ac:chgData name="Саакян Инга" userId="093ccf4ec1ed851f" providerId="Windows Live" clId="Web-{DA18EF27-9AB0-4F5E-9588-7305CC1C1090}" dt="2022-05-15T15:33:56.957" v="76"/>
          <ac:spMkLst>
            <pc:docMk/>
            <pc:sldMk cId="1541438079" sldId="264"/>
            <ac:spMk id="107" creationId="{CD306B45-25EE-434D-ABA9-A27B79320CFF}"/>
          </ac:spMkLst>
        </pc:spChg>
        <pc:spChg chg="del">
          <ac:chgData name="Саакян Инга" userId="093ccf4ec1ed851f" providerId="Windows Live" clId="Web-{DA18EF27-9AB0-4F5E-9588-7305CC1C1090}" dt="2022-05-15T15:33:56.957" v="76"/>
          <ac:spMkLst>
            <pc:docMk/>
            <pc:sldMk cId="1541438079" sldId="264"/>
            <ac:spMk id="109" creationId="{0A42F85E-4939-431E-8B4A-EC07C8E0AB65}"/>
          </ac:spMkLst>
        </pc:spChg>
        <pc:spChg chg="add">
          <ac:chgData name="Саакян Инга" userId="093ccf4ec1ed851f" providerId="Windows Live" clId="Web-{DA18EF27-9AB0-4F5E-9588-7305CC1C1090}" dt="2022-05-15T15:33:56.957" v="76"/>
          <ac:spMkLst>
            <pc:docMk/>
            <pc:sldMk cId="1541438079" sldId="264"/>
            <ac:spMk id="130" creationId="{0A46F010-D160-4609-8979-FFD8C1EA6C43}"/>
          </ac:spMkLst>
        </pc:spChg>
        <pc:spChg chg="add">
          <ac:chgData name="Саакян Инга" userId="093ccf4ec1ed851f" providerId="Windows Live" clId="Web-{DA18EF27-9AB0-4F5E-9588-7305CC1C1090}" dt="2022-05-15T15:33:56.957" v="76"/>
          <ac:spMkLst>
            <pc:docMk/>
            <pc:sldMk cId="1541438079" sldId="264"/>
            <ac:spMk id="132" creationId="{81B8C4F6-C3AC-4C94-8EC7-E4F7B7E9CDB6}"/>
          </ac:spMkLst>
        </pc:spChg>
        <pc:spChg chg="add">
          <ac:chgData name="Саакян Инга" userId="093ccf4ec1ed851f" providerId="Windows Live" clId="Web-{DA18EF27-9AB0-4F5E-9588-7305CC1C1090}" dt="2022-05-15T15:33:56.957" v="76"/>
          <ac:spMkLst>
            <pc:docMk/>
            <pc:sldMk cId="1541438079" sldId="264"/>
            <ac:spMk id="162" creationId="{91328346-8BAD-4616-B50B-5CFDA5648D6A}"/>
          </ac:spMkLst>
        </pc:spChg>
        <pc:grpChg chg="del">
          <ac:chgData name="Саакян Инга" userId="093ccf4ec1ed851f" providerId="Windows Live" clId="Web-{DA18EF27-9AB0-4F5E-9588-7305CC1C1090}" dt="2022-05-15T15:33:56.957" v="76"/>
          <ac:grpSpMkLst>
            <pc:docMk/>
            <pc:sldMk cId="1541438079" sldId="264"/>
            <ac:grpSpMk id="113" creationId="{5D2B17EF-74EB-4C33-B2E2-8E727B2E7D68}"/>
          </ac:grpSpMkLst>
        </pc:grpChg>
        <pc:grpChg chg="add">
          <ac:chgData name="Саакян Инга" userId="093ccf4ec1ed851f" providerId="Windows Live" clId="Web-{DA18EF27-9AB0-4F5E-9588-7305CC1C1090}" dt="2022-05-15T15:33:56.957" v="76"/>
          <ac:grpSpMkLst>
            <pc:docMk/>
            <pc:sldMk cId="1541438079" sldId="264"/>
            <ac:grpSpMk id="134" creationId="{0B789310-9859-4942-98C8-3D2F12AAAE73}"/>
          </ac:grpSpMkLst>
        </pc:grpChg>
        <pc:grpChg chg="add">
          <ac:chgData name="Саакян Инга" userId="093ccf4ec1ed851f" providerId="Windows Live" clId="Web-{DA18EF27-9AB0-4F5E-9588-7305CC1C1090}" dt="2022-05-15T15:33:56.957" v="76"/>
          <ac:grpSpMkLst>
            <pc:docMk/>
            <pc:sldMk cId="1541438079" sldId="264"/>
            <ac:grpSpMk id="148" creationId="{6F1CEC7A-E419-4950-AA57-B00546C29CAF}"/>
          </ac:grpSpMkLst>
        </pc:grpChg>
        <pc:picChg chg="add mod">
          <ac:chgData name="Саакян Инга" userId="093ccf4ec1ed851f" providerId="Windows Live" clId="Web-{DA18EF27-9AB0-4F5E-9588-7305CC1C1090}" dt="2022-05-15T15:38:40.508" v="114" actId="1076"/>
          <ac:picMkLst>
            <pc:docMk/>
            <pc:sldMk cId="1541438079" sldId="264"/>
            <ac:picMk id="4" creationId="{02E49AD0-50DF-8652-8B65-6A77B7A1B96E}"/>
          </ac:picMkLst>
        </pc:picChg>
        <pc:cxnChg chg="del">
          <ac:chgData name="Саакян Инга" userId="093ccf4ec1ed851f" providerId="Windows Live" clId="Web-{DA18EF27-9AB0-4F5E-9588-7305CC1C1090}" dt="2022-05-15T15:33:56.957" v="76"/>
          <ac:cxnSpMkLst>
            <pc:docMk/>
            <pc:sldMk cId="1541438079" sldId="264"/>
            <ac:cxnSpMk id="111" creationId="{27EBB3F9-D6F7-4F6A-8843-9FEBA15E4969}"/>
          </ac:cxnSpMkLst>
        </pc:cxnChg>
      </pc:sldChg>
    </pc:docChg>
  </pc:docChgLst>
  <pc:docChgLst>
    <pc:chgData name="Саакян Инга" userId="093ccf4ec1ed851f" providerId="Windows Live" clId="Web-{BB99C389-572C-46FD-B6BB-69D162DD69A9}"/>
    <pc:docChg chg="modSld">
      <pc:chgData name="Саакян Инга" userId="093ccf4ec1ed851f" providerId="Windows Live" clId="Web-{BB99C389-572C-46FD-B6BB-69D162DD69A9}" dt="2022-05-15T12:30:49.511" v="145" actId="14100"/>
      <pc:docMkLst>
        <pc:docMk/>
      </pc:docMkLst>
      <pc:sldChg chg="addSp modSp mod setBg">
        <pc:chgData name="Саакян Инга" userId="093ccf4ec1ed851f" providerId="Windows Live" clId="Web-{BB99C389-572C-46FD-B6BB-69D162DD69A9}" dt="2022-05-15T12:26:11.333" v="94" actId="1076"/>
        <pc:sldMkLst>
          <pc:docMk/>
          <pc:sldMk cId="3064075926" sldId="260"/>
        </pc:sldMkLst>
        <pc:spChg chg="mod">
          <ac:chgData name="Саакян Инга" userId="093ccf4ec1ed851f" providerId="Windows Live" clId="Web-{BB99C389-572C-46FD-B6BB-69D162DD69A9}" dt="2022-05-15T12:26:11.333" v="94" actId="1076"/>
          <ac:spMkLst>
            <pc:docMk/>
            <pc:sldMk cId="3064075926" sldId="260"/>
            <ac:spMk id="2" creationId="{DE4D46E9-15FD-1658-7B4B-4641836D30C2}"/>
          </ac:spMkLst>
        </pc:spChg>
        <pc:spChg chg="mod">
          <ac:chgData name="Саакян Инга" userId="093ccf4ec1ed851f" providerId="Windows Live" clId="Web-{BB99C389-572C-46FD-B6BB-69D162DD69A9}" dt="2022-05-15T12:26:03.583" v="93" actId="14100"/>
          <ac:spMkLst>
            <pc:docMk/>
            <pc:sldMk cId="3064075926" sldId="260"/>
            <ac:spMk id="3" creationId="{57D18BB5-9E25-5A4B-C02A-48DCB1501F28}"/>
          </ac:spMkLst>
        </pc:spChg>
        <pc:picChg chg="add mod modCrop">
          <ac:chgData name="Саакян Инга" userId="093ccf4ec1ed851f" providerId="Windows Live" clId="Web-{BB99C389-572C-46FD-B6BB-69D162DD69A9}" dt="2022-05-15T12:25:56.786" v="90" actId="1076"/>
          <ac:picMkLst>
            <pc:docMk/>
            <pc:sldMk cId="3064075926" sldId="260"/>
            <ac:picMk id="4" creationId="{F0CA9864-E2CB-3592-D681-1DD1D9B6C814}"/>
          </ac:picMkLst>
        </pc:picChg>
      </pc:sldChg>
      <pc:sldChg chg="addSp modSp">
        <pc:chgData name="Саакян Инга" userId="093ccf4ec1ed851f" providerId="Windows Live" clId="Web-{BB99C389-572C-46FD-B6BB-69D162DD69A9}" dt="2022-05-15T12:21:51.702" v="32" actId="20577"/>
        <pc:sldMkLst>
          <pc:docMk/>
          <pc:sldMk cId="1205249998" sldId="261"/>
        </pc:sldMkLst>
        <pc:spChg chg="mod">
          <ac:chgData name="Саакян Инга" userId="093ccf4ec1ed851f" providerId="Windows Live" clId="Web-{BB99C389-572C-46FD-B6BB-69D162DD69A9}" dt="2022-05-15T12:21:51.702" v="32" actId="20577"/>
          <ac:spMkLst>
            <pc:docMk/>
            <pc:sldMk cId="1205249998" sldId="261"/>
            <ac:spMk id="2" creationId="{014071AF-EE13-E4E3-F99B-CFAA81DB3F99}"/>
          </ac:spMkLst>
        </pc:spChg>
        <pc:spChg chg="mod">
          <ac:chgData name="Саакян Инга" userId="093ccf4ec1ed851f" providerId="Windows Live" clId="Web-{BB99C389-572C-46FD-B6BB-69D162DD69A9}" dt="2022-05-15T12:21:38.764" v="29" actId="14100"/>
          <ac:spMkLst>
            <pc:docMk/>
            <pc:sldMk cId="1205249998" sldId="261"/>
            <ac:spMk id="3" creationId="{BDEABE9B-8820-F93E-FBF9-A2EB1BB425E4}"/>
          </ac:spMkLst>
        </pc:spChg>
        <pc:picChg chg="add mod">
          <ac:chgData name="Саакян Инга" userId="093ccf4ec1ed851f" providerId="Windows Live" clId="Web-{BB99C389-572C-46FD-B6BB-69D162DD69A9}" dt="2022-05-15T12:21:42.655" v="31" actId="1076"/>
          <ac:picMkLst>
            <pc:docMk/>
            <pc:sldMk cId="1205249998" sldId="261"/>
            <ac:picMk id="4" creationId="{23B076BF-7B37-5840-DDCD-2A036EC3AC33}"/>
          </ac:picMkLst>
        </pc:picChg>
      </pc:sldChg>
      <pc:sldChg chg="addSp delSp modSp mod setBg">
        <pc:chgData name="Саакян Инга" userId="093ccf4ec1ed851f" providerId="Windows Live" clId="Web-{BB99C389-572C-46FD-B6BB-69D162DD69A9}" dt="2022-05-15T12:30:49.511" v="145" actId="14100"/>
        <pc:sldMkLst>
          <pc:docMk/>
          <pc:sldMk cId="1541438079" sldId="264"/>
        </pc:sldMkLst>
        <pc:spChg chg="mod">
          <ac:chgData name="Саакян Инга" userId="093ccf4ec1ed851f" providerId="Windows Live" clId="Web-{BB99C389-572C-46FD-B6BB-69D162DD69A9}" dt="2022-05-15T12:30:49.511" v="145" actId="14100"/>
          <ac:spMkLst>
            <pc:docMk/>
            <pc:sldMk cId="1541438079" sldId="264"/>
            <ac:spMk id="2" creationId="{290575CB-AAA4-DEC9-DEF2-393F6DCAD145}"/>
          </ac:spMkLst>
        </pc:spChg>
        <pc:spChg chg="mod">
          <ac:chgData name="Саакян Инга" userId="093ccf4ec1ed851f" providerId="Windows Live" clId="Web-{BB99C389-572C-46FD-B6BB-69D162DD69A9}" dt="2022-05-15T12:30:42.745" v="144" actId="14100"/>
          <ac:spMkLst>
            <pc:docMk/>
            <pc:sldMk cId="1541438079" sldId="264"/>
            <ac:spMk id="3" creationId="{F40C78C1-BC1A-7816-18C4-26CDE668E0D6}"/>
          </ac:spMkLst>
        </pc:spChg>
        <pc:spChg chg="del">
          <ac:chgData name="Саакян Инга" userId="093ccf4ec1ed851f" providerId="Windows Live" clId="Web-{BB99C389-572C-46FD-B6BB-69D162DD69A9}" dt="2022-05-15T12:28:03.414" v="119"/>
          <ac:spMkLst>
            <pc:docMk/>
            <pc:sldMk cId="1541438079" sldId="264"/>
            <ac:spMk id="31" creationId="{CD306B45-25EE-434D-ABA9-A27B79320CFF}"/>
          </ac:spMkLst>
        </pc:spChg>
        <pc:spChg chg="del">
          <ac:chgData name="Саакян Инга" userId="093ccf4ec1ed851f" providerId="Windows Live" clId="Web-{BB99C389-572C-46FD-B6BB-69D162DD69A9}" dt="2022-05-15T12:28:03.414" v="119"/>
          <ac:spMkLst>
            <pc:docMk/>
            <pc:sldMk cId="1541438079" sldId="264"/>
            <ac:spMk id="33" creationId="{0A42F85E-4939-431E-8B4A-EC07C8E0AB65}"/>
          </ac:spMkLst>
        </pc:spChg>
        <pc:spChg chg="add del">
          <ac:chgData name="Саакян Инга" userId="093ccf4ec1ed851f" providerId="Windows Live" clId="Web-{BB99C389-572C-46FD-B6BB-69D162DD69A9}" dt="2022-05-15T12:28:36.258" v="121"/>
          <ac:spMkLst>
            <pc:docMk/>
            <pc:sldMk cId="1541438079" sldId="264"/>
            <ac:spMk id="54" creationId="{0A46F010-D160-4609-8979-FFD8C1EA6C43}"/>
          </ac:spMkLst>
        </pc:spChg>
        <pc:spChg chg="add del">
          <ac:chgData name="Саакян Инга" userId="093ccf4ec1ed851f" providerId="Windows Live" clId="Web-{BB99C389-572C-46FD-B6BB-69D162DD69A9}" dt="2022-05-15T12:28:36.258" v="121"/>
          <ac:spMkLst>
            <pc:docMk/>
            <pc:sldMk cId="1541438079" sldId="264"/>
            <ac:spMk id="56" creationId="{81B8C4F6-C3AC-4C94-8EC7-E4F7B7E9CDB6}"/>
          </ac:spMkLst>
        </pc:spChg>
        <pc:spChg chg="add del">
          <ac:chgData name="Саакян Инга" userId="093ccf4ec1ed851f" providerId="Windows Live" clId="Web-{BB99C389-572C-46FD-B6BB-69D162DD69A9}" dt="2022-05-15T12:28:36.258" v="121"/>
          <ac:spMkLst>
            <pc:docMk/>
            <pc:sldMk cId="1541438079" sldId="264"/>
            <ac:spMk id="86" creationId="{91328346-8BAD-4616-B50B-5CFDA5648D6A}"/>
          </ac:spMkLst>
        </pc:spChg>
        <pc:spChg chg="add del">
          <ac:chgData name="Саакян Инга" userId="093ccf4ec1ed851f" providerId="Windows Live" clId="Web-{BB99C389-572C-46FD-B6BB-69D162DD69A9}" dt="2022-05-15T12:29:21.540" v="131"/>
          <ac:spMkLst>
            <pc:docMk/>
            <pc:sldMk cId="1541438079" sldId="264"/>
            <ac:spMk id="91" creationId="{83030214-227F-42DB-9282-BBA6AF8D94A8}"/>
          </ac:spMkLst>
        </pc:spChg>
        <pc:spChg chg="add del">
          <ac:chgData name="Саакян Инга" userId="093ccf4ec1ed851f" providerId="Windows Live" clId="Web-{BB99C389-572C-46FD-B6BB-69D162DD69A9}" dt="2022-05-15T12:29:21.540" v="131"/>
          <ac:spMkLst>
            <pc:docMk/>
            <pc:sldMk cId="1541438079" sldId="264"/>
            <ac:spMk id="93" creationId="{0D7A9289-BAD1-4A78-979F-A655C886DBF5}"/>
          </ac:spMkLst>
        </pc:spChg>
        <pc:spChg chg="add del">
          <ac:chgData name="Саакян Инга" userId="093ccf4ec1ed851f" providerId="Windows Live" clId="Web-{BB99C389-572C-46FD-B6BB-69D162DD69A9}" dt="2022-05-15T12:30:02.213" v="132"/>
          <ac:spMkLst>
            <pc:docMk/>
            <pc:sldMk cId="1541438079" sldId="264"/>
            <ac:spMk id="98" creationId="{3A3C2D7E-3F2E-404E-9B30-CB12DC972D50}"/>
          </ac:spMkLst>
        </pc:spChg>
        <pc:spChg chg="add del">
          <ac:chgData name="Саакян Инга" userId="093ccf4ec1ed851f" providerId="Windows Live" clId="Web-{BB99C389-572C-46FD-B6BB-69D162DD69A9}" dt="2022-05-15T12:30:02.213" v="132"/>
          <ac:spMkLst>
            <pc:docMk/>
            <pc:sldMk cId="1541438079" sldId="264"/>
            <ac:spMk id="100" creationId="{F1F7FD00-BF97-4325-B7C2-E451F20840A7}"/>
          </ac:spMkLst>
        </pc:spChg>
        <pc:spChg chg="add del">
          <ac:chgData name="Саакян Инга" userId="093ccf4ec1ed851f" providerId="Windows Live" clId="Web-{BB99C389-572C-46FD-B6BB-69D162DD69A9}" dt="2022-05-15T12:30:02.213" v="132"/>
          <ac:spMkLst>
            <pc:docMk/>
            <pc:sldMk cId="1541438079" sldId="264"/>
            <ac:spMk id="102" creationId="{179B5294-DA4E-4926-B14A-DD6E07A12F67}"/>
          </ac:spMkLst>
        </pc:spChg>
        <pc:spChg chg="add">
          <ac:chgData name="Саакян Инга" userId="093ccf4ec1ed851f" providerId="Windows Live" clId="Web-{BB99C389-572C-46FD-B6BB-69D162DD69A9}" dt="2022-05-15T12:30:02.213" v="132"/>
          <ac:spMkLst>
            <pc:docMk/>
            <pc:sldMk cId="1541438079" sldId="264"/>
            <ac:spMk id="107" creationId="{CD306B45-25EE-434D-ABA9-A27B79320CFF}"/>
          </ac:spMkLst>
        </pc:spChg>
        <pc:spChg chg="add">
          <ac:chgData name="Саакян Инга" userId="093ccf4ec1ed851f" providerId="Windows Live" clId="Web-{BB99C389-572C-46FD-B6BB-69D162DD69A9}" dt="2022-05-15T12:30:02.213" v="132"/>
          <ac:spMkLst>
            <pc:docMk/>
            <pc:sldMk cId="1541438079" sldId="264"/>
            <ac:spMk id="109" creationId="{0A42F85E-4939-431E-8B4A-EC07C8E0AB65}"/>
          </ac:spMkLst>
        </pc:spChg>
        <pc:grpChg chg="del">
          <ac:chgData name="Саакян Инга" userId="093ccf4ec1ed851f" providerId="Windows Live" clId="Web-{BB99C389-572C-46FD-B6BB-69D162DD69A9}" dt="2022-05-15T12:28:03.414" v="119"/>
          <ac:grpSpMkLst>
            <pc:docMk/>
            <pc:sldMk cId="1541438079" sldId="264"/>
            <ac:grpSpMk id="37" creationId="{5D2B17EF-74EB-4C33-B2E2-8E727B2E7D68}"/>
          </ac:grpSpMkLst>
        </pc:grpChg>
        <pc:grpChg chg="add del">
          <ac:chgData name="Саакян Инга" userId="093ccf4ec1ed851f" providerId="Windows Live" clId="Web-{BB99C389-572C-46FD-B6BB-69D162DD69A9}" dt="2022-05-15T12:28:36.258" v="121"/>
          <ac:grpSpMkLst>
            <pc:docMk/>
            <pc:sldMk cId="1541438079" sldId="264"/>
            <ac:grpSpMk id="58" creationId="{0B789310-9859-4942-98C8-3D2F12AAAE73}"/>
          </ac:grpSpMkLst>
        </pc:grpChg>
        <pc:grpChg chg="add del">
          <ac:chgData name="Саакян Инга" userId="093ccf4ec1ed851f" providerId="Windows Live" clId="Web-{BB99C389-572C-46FD-B6BB-69D162DD69A9}" dt="2022-05-15T12:28:36.258" v="121"/>
          <ac:grpSpMkLst>
            <pc:docMk/>
            <pc:sldMk cId="1541438079" sldId="264"/>
            <ac:grpSpMk id="72" creationId="{6F1CEC7A-E419-4950-AA57-B00546C29CAF}"/>
          </ac:grpSpMkLst>
        </pc:grpChg>
        <pc:grpChg chg="add">
          <ac:chgData name="Саакян Инга" userId="093ccf4ec1ed851f" providerId="Windows Live" clId="Web-{BB99C389-572C-46FD-B6BB-69D162DD69A9}" dt="2022-05-15T12:30:02.213" v="132"/>
          <ac:grpSpMkLst>
            <pc:docMk/>
            <pc:sldMk cId="1541438079" sldId="264"/>
            <ac:grpSpMk id="113" creationId="{5D2B17EF-74EB-4C33-B2E2-8E727B2E7D68}"/>
          </ac:grpSpMkLst>
        </pc:grpChg>
        <pc:cxnChg chg="del">
          <ac:chgData name="Саакян Инга" userId="093ccf4ec1ed851f" providerId="Windows Live" clId="Web-{BB99C389-572C-46FD-B6BB-69D162DD69A9}" dt="2022-05-15T12:28:03.414" v="119"/>
          <ac:cxnSpMkLst>
            <pc:docMk/>
            <pc:sldMk cId="1541438079" sldId="264"/>
            <ac:cxnSpMk id="35" creationId="{27EBB3F9-D6F7-4F6A-8843-9FEBA15E4969}"/>
          </ac:cxnSpMkLst>
        </pc:cxnChg>
        <pc:cxnChg chg="add">
          <ac:chgData name="Саакян Инга" userId="093ccf4ec1ed851f" providerId="Windows Live" clId="Web-{BB99C389-572C-46FD-B6BB-69D162DD69A9}" dt="2022-05-15T12:30:02.213" v="132"/>
          <ac:cxnSpMkLst>
            <pc:docMk/>
            <pc:sldMk cId="1541438079" sldId="264"/>
            <ac:cxnSpMk id="111" creationId="{27EBB3F9-D6F7-4F6A-8843-9FEBA15E4969}"/>
          </ac:cxnSpMkLst>
        </pc:cxnChg>
      </pc:sldChg>
      <pc:sldChg chg="delSp modSp mod setBg">
        <pc:chgData name="Саакян Инга" userId="093ccf4ec1ed851f" providerId="Windows Live" clId="Web-{BB99C389-572C-46FD-B6BB-69D162DD69A9}" dt="2022-05-15T12:27:45.991" v="118" actId="1076"/>
        <pc:sldMkLst>
          <pc:docMk/>
          <pc:sldMk cId="2113202906" sldId="265"/>
        </pc:sldMkLst>
        <pc:spChg chg="mod">
          <ac:chgData name="Саакян Инга" userId="093ccf4ec1ed851f" providerId="Windows Live" clId="Web-{BB99C389-572C-46FD-B6BB-69D162DD69A9}" dt="2022-05-15T12:27:42.335" v="117" actId="1076"/>
          <ac:spMkLst>
            <pc:docMk/>
            <pc:sldMk cId="2113202906" sldId="265"/>
            <ac:spMk id="2" creationId="{BEAB6B13-D48D-BE85-5FB0-A5611415276F}"/>
          </ac:spMkLst>
        </pc:spChg>
        <pc:spChg chg="mod">
          <ac:chgData name="Саакян Инга" userId="093ccf4ec1ed851f" providerId="Windows Live" clId="Web-{BB99C389-572C-46FD-B6BB-69D162DD69A9}" dt="2022-05-15T12:27:45.991" v="118" actId="1076"/>
          <ac:spMkLst>
            <pc:docMk/>
            <pc:sldMk cId="2113202906" sldId="265"/>
            <ac:spMk id="3" creationId="{F4221CCA-8BB0-D2D7-FE49-F1A50B27B3C5}"/>
          </ac:spMkLst>
        </pc:spChg>
        <pc:spChg chg="del">
          <ac:chgData name="Саакян Инга" userId="093ccf4ec1ed851f" providerId="Windows Live" clId="Web-{BB99C389-572C-46FD-B6BB-69D162DD69A9}" dt="2022-05-15T12:26:30.052" v="95"/>
          <ac:spMkLst>
            <pc:docMk/>
            <pc:sldMk cId="2113202906" sldId="265"/>
            <ac:spMk id="31" creationId="{CD306B45-25EE-434D-ABA9-A27B79320CFF}"/>
          </ac:spMkLst>
        </pc:spChg>
        <pc:spChg chg="del">
          <ac:chgData name="Саакян Инга" userId="093ccf4ec1ed851f" providerId="Windows Live" clId="Web-{BB99C389-572C-46FD-B6BB-69D162DD69A9}" dt="2022-05-15T12:26:30.052" v="95"/>
          <ac:spMkLst>
            <pc:docMk/>
            <pc:sldMk cId="2113202906" sldId="265"/>
            <ac:spMk id="33" creationId="{0A42F85E-4939-431E-8B4A-EC07C8E0AB65}"/>
          </ac:spMkLst>
        </pc:spChg>
        <pc:grpChg chg="del">
          <ac:chgData name="Саакян Инга" userId="093ccf4ec1ed851f" providerId="Windows Live" clId="Web-{BB99C389-572C-46FD-B6BB-69D162DD69A9}" dt="2022-05-15T12:26:30.052" v="95"/>
          <ac:grpSpMkLst>
            <pc:docMk/>
            <pc:sldMk cId="2113202906" sldId="265"/>
            <ac:grpSpMk id="37" creationId="{5D2B17EF-74EB-4C33-B2E2-8E727B2E7D68}"/>
          </ac:grpSpMkLst>
        </pc:grpChg>
        <pc:picChg chg="mod">
          <ac:chgData name="Саакян Инга" userId="093ccf4ec1ed851f" providerId="Windows Live" clId="Web-{BB99C389-572C-46FD-B6BB-69D162DD69A9}" dt="2022-05-15T12:27:19.913" v="111" actId="1076"/>
          <ac:picMkLst>
            <pc:docMk/>
            <pc:sldMk cId="2113202906" sldId="265"/>
            <ac:picMk id="4" creationId="{F26C28E4-A92A-CCE5-4ADA-417A471D80F5}"/>
          </ac:picMkLst>
        </pc:picChg>
        <pc:cxnChg chg="del">
          <ac:chgData name="Саакян Инга" userId="093ccf4ec1ed851f" providerId="Windows Live" clId="Web-{BB99C389-572C-46FD-B6BB-69D162DD69A9}" dt="2022-05-15T12:26:30.052" v="95"/>
          <ac:cxnSpMkLst>
            <pc:docMk/>
            <pc:sldMk cId="2113202906" sldId="265"/>
            <ac:cxnSpMk id="35" creationId="{27EBB3F9-D6F7-4F6A-8843-9FEBA15E4969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33FCEE-3121-4BB9-A7BF-87A1BFF3AD33}" type="doc">
      <dgm:prSet loTypeId="urn:microsoft.com/office/officeart/2005/8/layout/vList2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BC260CF3-5E00-419E-804C-CA97AFCA8979}">
      <dgm:prSet/>
      <dgm:spPr/>
      <dgm:t>
        <a:bodyPr/>
        <a:lstStyle/>
        <a:p>
          <a:r>
            <a:rPr lang="ru-RU">
              <a:latin typeface="Times New Roman"/>
              <a:cs typeface="Times New Roman"/>
            </a:rPr>
            <a:t>Существует ряд основных, ярко выраженных положительных эффектов оздоровительного бега:</a:t>
          </a:r>
          <a:endParaRPr lang="en-US">
            <a:latin typeface="Times New Roman"/>
            <a:cs typeface="Times New Roman"/>
          </a:endParaRPr>
        </a:p>
      </dgm:t>
    </dgm:pt>
    <dgm:pt modelId="{517D459E-B955-42EC-94F1-480D1109A06D}" type="parTrans" cxnId="{5417209B-83BB-4D53-9987-697443D13A1E}">
      <dgm:prSet/>
      <dgm:spPr/>
      <dgm:t>
        <a:bodyPr/>
        <a:lstStyle/>
        <a:p>
          <a:endParaRPr lang="en-US"/>
        </a:p>
      </dgm:t>
    </dgm:pt>
    <dgm:pt modelId="{2D266A1F-0C78-4007-A5C3-77BF2D5AFAFD}" type="sibTrans" cxnId="{5417209B-83BB-4D53-9987-697443D13A1E}">
      <dgm:prSet/>
      <dgm:spPr/>
      <dgm:t>
        <a:bodyPr/>
        <a:lstStyle/>
        <a:p>
          <a:endParaRPr lang="en-US"/>
        </a:p>
      </dgm:t>
    </dgm:pt>
    <dgm:pt modelId="{D0D88CD1-AAA3-4B7E-8D33-AD742139F410}">
      <dgm:prSet/>
      <dgm:spPr/>
      <dgm:t>
        <a:bodyPr/>
        <a:lstStyle/>
        <a:p>
          <a:r>
            <a:rPr lang="ru-RU">
              <a:latin typeface="Times New Roman"/>
              <a:cs typeface="Times New Roman"/>
            </a:rPr>
            <a:t>Оздоровительный бег позволяет  добиться разумного сочетания между  нагрузкой на сердечно-сосудистую систему  и сжиганием калорий.</a:t>
          </a:r>
          <a:endParaRPr lang="en-US">
            <a:latin typeface="Times New Roman"/>
            <a:cs typeface="Times New Roman"/>
          </a:endParaRPr>
        </a:p>
      </dgm:t>
    </dgm:pt>
    <dgm:pt modelId="{7EE14FB1-2F6D-4B17-931B-C3CFF90BCFD3}" type="parTrans" cxnId="{53E774A6-52E8-4D83-BDA8-22E1699E89B3}">
      <dgm:prSet/>
      <dgm:spPr/>
      <dgm:t>
        <a:bodyPr/>
        <a:lstStyle/>
        <a:p>
          <a:endParaRPr lang="en-US"/>
        </a:p>
      </dgm:t>
    </dgm:pt>
    <dgm:pt modelId="{B6EA56C4-1522-40FB-8697-1CAA8F0FED87}" type="sibTrans" cxnId="{53E774A6-52E8-4D83-BDA8-22E1699E89B3}">
      <dgm:prSet/>
      <dgm:spPr/>
      <dgm:t>
        <a:bodyPr/>
        <a:lstStyle/>
        <a:p>
          <a:endParaRPr lang="en-US"/>
        </a:p>
      </dgm:t>
    </dgm:pt>
    <dgm:pt modelId="{FC6D6808-3AA1-45BB-908E-1925EB7063F0}">
      <dgm:prSet/>
      <dgm:spPr/>
      <dgm:t>
        <a:bodyPr/>
        <a:lstStyle/>
        <a:p>
          <a:r>
            <a:rPr lang="ru-RU">
              <a:latin typeface="Times New Roman"/>
              <a:cs typeface="Times New Roman"/>
            </a:rPr>
            <a:t>Бег замедляет процесс  старения. Каждая клеточка нашего организма  наполняется коллоидным раствором. От свойств коллоидного раствора зависит функциональное состояние  нашего организма.</a:t>
          </a:r>
          <a:endParaRPr lang="en-US">
            <a:latin typeface="Times New Roman"/>
            <a:cs typeface="Times New Roman"/>
          </a:endParaRPr>
        </a:p>
      </dgm:t>
    </dgm:pt>
    <dgm:pt modelId="{4953D79B-4E1F-4D5A-ABE3-06628E6F1C36}" type="parTrans" cxnId="{2F251C45-2930-43CA-A2E4-8A22F5E130A5}">
      <dgm:prSet/>
      <dgm:spPr/>
      <dgm:t>
        <a:bodyPr/>
        <a:lstStyle/>
        <a:p>
          <a:endParaRPr lang="en-US"/>
        </a:p>
      </dgm:t>
    </dgm:pt>
    <dgm:pt modelId="{AFF6C0DC-E56B-41C5-9F54-6B360F989865}" type="sibTrans" cxnId="{2F251C45-2930-43CA-A2E4-8A22F5E130A5}">
      <dgm:prSet/>
      <dgm:spPr/>
      <dgm:t>
        <a:bodyPr/>
        <a:lstStyle/>
        <a:p>
          <a:endParaRPr lang="en-US"/>
        </a:p>
      </dgm:t>
    </dgm:pt>
    <dgm:pt modelId="{922D8FF0-4D73-4500-B223-8F48BF376024}">
      <dgm:prSet/>
      <dgm:spPr/>
      <dgm:t>
        <a:bodyPr/>
        <a:lstStyle/>
        <a:p>
          <a:r>
            <a:rPr lang="ru-RU">
              <a:latin typeface="Times New Roman"/>
              <a:cs typeface="Times New Roman"/>
            </a:rPr>
            <a:t>Бег усиливает обмен веществ, способствует утилизации старых, неработающих структур организма и замене их новыми, чем замедляет процесс старения и помогает омолаживать организм .</a:t>
          </a:r>
          <a:endParaRPr lang="en-US">
            <a:latin typeface="Times New Roman"/>
            <a:cs typeface="Times New Roman"/>
          </a:endParaRPr>
        </a:p>
      </dgm:t>
    </dgm:pt>
    <dgm:pt modelId="{9BB5CC6F-58DA-4714-8B75-B1B7496C0E33}" type="parTrans" cxnId="{A9CB93A7-2DE8-4C8A-8EB1-D8F76D5B4509}">
      <dgm:prSet/>
      <dgm:spPr/>
      <dgm:t>
        <a:bodyPr/>
        <a:lstStyle/>
        <a:p>
          <a:endParaRPr lang="en-US"/>
        </a:p>
      </dgm:t>
    </dgm:pt>
    <dgm:pt modelId="{5946B299-861A-434B-9333-A9FCC75467B6}" type="sibTrans" cxnId="{A9CB93A7-2DE8-4C8A-8EB1-D8F76D5B4509}">
      <dgm:prSet/>
      <dgm:spPr/>
      <dgm:t>
        <a:bodyPr/>
        <a:lstStyle/>
        <a:p>
          <a:endParaRPr lang="en-US"/>
        </a:p>
      </dgm:t>
    </dgm:pt>
    <dgm:pt modelId="{67EC9420-BD62-445B-B6BB-E78BCFCB9ED4}">
      <dgm:prSet/>
      <dgm:spPr/>
      <dgm:t>
        <a:bodyPr/>
        <a:lstStyle/>
        <a:p>
          <a:r>
            <a:rPr lang="ru-RU">
              <a:latin typeface="Times New Roman"/>
              <a:cs typeface="Times New Roman"/>
            </a:rPr>
            <a:t>Расход энергии для  взрослого человека во время занятий  бегом составляет около 600-800 ккал. в  час. Чем больше вес бегуна, тем  больше расход энергии. Благодаря тому, что во время бега активизируется процесс жирового обмена, бег является эффективным средством нормализации массы тела. У людей, занимающихся оздоровительным бегом, содержание жира в 1,5 раза меньше, чем у людей  не занимающихся.</a:t>
          </a:r>
          <a:endParaRPr lang="en-US">
            <a:latin typeface="Times New Roman"/>
            <a:cs typeface="Times New Roman"/>
          </a:endParaRPr>
        </a:p>
      </dgm:t>
    </dgm:pt>
    <dgm:pt modelId="{9ECAF919-7B7D-4D83-B077-053B5D2C5FCA}" type="parTrans" cxnId="{E3D66C6B-EF41-4E37-A435-3C2194D5DB74}">
      <dgm:prSet/>
      <dgm:spPr/>
      <dgm:t>
        <a:bodyPr/>
        <a:lstStyle/>
        <a:p>
          <a:endParaRPr lang="en-US"/>
        </a:p>
      </dgm:t>
    </dgm:pt>
    <dgm:pt modelId="{611B8B6D-2C91-4C47-BE90-C0FBCD503199}" type="sibTrans" cxnId="{E3D66C6B-EF41-4E37-A435-3C2194D5DB74}">
      <dgm:prSet/>
      <dgm:spPr/>
      <dgm:t>
        <a:bodyPr/>
        <a:lstStyle/>
        <a:p>
          <a:endParaRPr lang="en-US"/>
        </a:p>
      </dgm:t>
    </dgm:pt>
    <dgm:pt modelId="{8F98A14D-3C0C-4DA9-91E1-61CFC2773421}" type="pres">
      <dgm:prSet presAssocID="{4333FCEE-3121-4BB9-A7BF-87A1BFF3AD33}" presName="linear" presStyleCnt="0">
        <dgm:presLayoutVars>
          <dgm:animLvl val="lvl"/>
          <dgm:resizeHandles val="exact"/>
        </dgm:presLayoutVars>
      </dgm:prSet>
      <dgm:spPr/>
    </dgm:pt>
    <dgm:pt modelId="{63A99F5A-E9FF-4D6F-91E5-3E6CA21E5BD9}" type="pres">
      <dgm:prSet presAssocID="{BC260CF3-5E00-419E-804C-CA97AFCA8979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A90485A5-673B-4AD5-9E50-A59D73102C93}" type="pres">
      <dgm:prSet presAssocID="{BC260CF3-5E00-419E-804C-CA97AFCA8979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6016C1B-6F1A-4D99-A087-51F992A54D11}" type="presOf" srcId="{BC260CF3-5E00-419E-804C-CA97AFCA8979}" destId="{63A99F5A-E9FF-4D6F-91E5-3E6CA21E5BD9}" srcOrd="0" destOrd="0" presId="urn:microsoft.com/office/officeart/2005/8/layout/vList2"/>
    <dgm:cxn modelId="{A8192723-E5E6-4DFA-8649-22AC533C4FC5}" type="presOf" srcId="{922D8FF0-4D73-4500-B223-8F48BF376024}" destId="{A90485A5-673B-4AD5-9E50-A59D73102C93}" srcOrd="0" destOrd="2" presId="urn:microsoft.com/office/officeart/2005/8/layout/vList2"/>
    <dgm:cxn modelId="{7F307923-7B85-41BD-BA19-0084062B5A4C}" type="presOf" srcId="{D0D88CD1-AAA3-4B7E-8D33-AD742139F410}" destId="{A90485A5-673B-4AD5-9E50-A59D73102C93}" srcOrd="0" destOrd="0" presId="urn:microsoft.com/office/officeart/2005/8/layout/vList2"/>
    <dgm:cxn modelId="{1246872F-8540-4197-ABA5-904C8A9429E7}" type="presOf" srcId="{67EC9420-BD62-445B-B6BB-E78BCFCB9ED4}" destId="{A90485A5-673B-4AD5-9E50-A59D73102C93}" srcOrd="0" destOrd="3" presId="urn:microsoft.com/office/officeart/2005/8/layout/vList2"/>
    <dgm:cxn modelId="{02DCEB2F-D6A1-4A0C-8D62-7929BAC327CA}" type="presOf" srcId="{4333FCEE-3121-4BB9-A7BF-87A1BFF3AD33}" destId="{8F98A14D-3C0C-4DA9-91E1-61CFC2773421}" srcOrd="0" destOrd="0" presId="urn:microsoft.com/office/officeart/2005/8/layout/vList2"/>
    <dgm:cxn modelId="{2F251C45-2930-43CA-A2E4-8A22F5E130A5}" srcId="{BC260CF3-5E00-419E-804C-CA97AFCA8979}" destId="{FC6D6808-3AA1-45BB-908E-1925EB7063F0}" srcOrd="1" destOrd="0" parTransId="{4953D79B-4E1F-4D5A-ABE3-06628E6F1C36}" sibTransId="{AFF6C0DC-E56B-41C5-9F54-6B360F989865}"/>
    <dgm:cxn modelId="{E3D66C6B-EF41-4E37-A435-3C2194D5DB74}" srcId="{BC260CF3-5E00-419E-804C-CA97AFCA8979}" destId="{67EC9420-BD62-445B-B6BB-E78BCFCB9ED4}" srcOrd="3" destOrd="0" parTransId="{9ECAF919-7B7D-4D83-B077-053B5D2C5FCA}" sibTransId="{611B8B6D-2C91-4C47-BE90-C0FBCD503199}"/>
    <dgm:cxn modelId="{5417209B-83BB-4D53-9987-697443D13A1E}" srcId="{4333FCEE-3121-4BB9-A7BF-87A1BFF3AD33}" destId="{BC260CF3-5E00-419E-804C-CA97AFCA8979}" srcOrd="0" destOrd="0" parTransId="{517D459E-B955-42EC-94F1-480D1109A06D}" sibTransId="{2D266A1F-0C78-4007-A5C3-77BF2D5AFAFD}"/>
    <dgm:cxn modelId="{53E774A6-52E8-4D83-BDA8-22E1699E89B3}" srcId="{BC260CF3-5E00-419E-804C-CA97AFCA8979}" destId="{D0D88CD1-AAA3-4B7E-8D33-AD742139F410}" srcOrd="0" destOrd="0" parTransId="{7EE14FB1-2F6D-4B17-931B-C3CFF90BCFD3}" sibTransId="{B6EA56C4-1522-40FB-8697-1CAA8F0FED87}"/>
    <dgm:cxn modelId="{A9CB93A7-2DE8-4C8A-8EB1-D8F76D5B4509}" srcId="{BC260CF3-5E00-419E-804C-CA97AFCA8979}" destId="{922D8FF0-4D73-4500-B223-8F48BF376024}" srcOrd="2" destOrd="0" parTransId="{9BB5CC6F-58DA-4714-8B75-B1B7496C0E33}" sibTransId="{5946B299-861A-434B-9333-A9FCC75467B6}"/>
    <dgm:cxn modelId="{4E4B2BBA-00A7-4B6D-A4D3-6A25C1473BE1}" type="presOf" srcId="{FC6D6808-3AA1-45BB-908E-1925EB7063F0}" destId="{A90485A5-673B-4AD5-9E50-A59D73102C93}" srcOrd="0" destOrd="1" presId="urn:microsoft.com/office/officeart/2005/8/layout/vList2"/>
    <dgm:cxn modelId="{97C85EFF-C985-4366-B1FB-FDC91B40A451}" type="presParOf" srcId="{8F98A14D-3C0C-4DA9-91E1-61CFC2773421}" destId="{63A99F5A-E9FF-4D6F-91E5-3E6CA21E5BD9}" srcOrd="0" destOrd="0" presId="urn:microsoft.com/office/officeart/2005/8/layout/vList2"/>
    <dgm:cxn modelId="{81CC5AEA-58DC-48E1-93B1-403561357FA8}" type="presParOf" srcId="{8F98A14D-3C0C-4DA9-91E1-61CFC2773421}" destId="{A90485A5-673B-4AD5-9E50-A59D73102C93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A99F5A-E9FF-4D6F-91E5-3E6CA21E5BD9}">
      <dsp:nvSpPr>
        <dsp:cNvPr id="0" name=""/>
        <dsp:cNvSpPr/>
      </dsp:nvSpPr>
      <dsp:spPr>
        <a:xfrm>
          <a:off x="0" y="384508"/>
          <a:ext cx="8911875" cy="10038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>
              <a:latin typeface="Times New Roman"/>
              <a:cs typeface="Times New Roman"/>
            </a:rPr>
            <a:t>Существует ряд основных, ярко выраженных положительных эффектов оздоровительного бега:</a:t>
          </a:r>
          <a:endParaRPr lang="en-US" sz="2600" kern="1200">
            <a:latin typeface="Times New Roman"/>
            <a:cs typeface="Times New Roman"/>
          </a:endParaRPr>
        </a:p>
      </dsp:txBody>
      <dsp:txXfrm>
        <a:off x="49004" y="433512"/>
        <a:ext cx="8813867" cy="905852"/>
      </dsp:txXfrm>
    </dsp:sp>
    <dsp:sp modelId="{A90485A5-673B-4AD5-9E50-A59D73102C93}">
      <dsp:nvSpPr>
        <dsp:cNvPr id="0" name=""/>
        <dsp:cNvSpPr/>
      </dsp:nvSpPr>
      <dsp:spPr>
        <a:xfrm>
          <a:off x="0" y="1388368"/>
          <a:ext cx="8911875" cy="3982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2952" tIns="33020" rIns="184912" bIns="33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kern="1200">
              <a:latin typeface="Times New Roman"/>
              <a:cs typeface="Times New Roman"/>
            </a:rPr>
            <a:t>Оздоровительный бег позволяет  добиться разумного сочетания между  нагрузкой на сердечно-сосудистую систему  и сжиганием калорий.</a:t>
          </a:r>
          <a:endParaRPr lang="en-US" sz="2000" kern="1200">
            <a:latin typeface="Times New Roman"/>
            <a:cs typeface="Times New Roman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kern="1200">
              <a:latin typeface="Times New Roman"/>
              <a:cs typeface="Times New Roman"/>
            </a:rPr>
            <a:t>Бег замедляет процесс  старения. Каждая клеточка нашего организма  наполняется коллоидным раствором. От свойств коллоидного раствора зависит функциональное состояние  нашего организма.</a:t>
          </a:r>
          <a:endParaRPr lang="en-US" sz="2000" kern="1200">
            <a:latin typeface="Times New Roman"/>
            <a:cs typeface="Times New Roman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kern="1200">
              <a:latin typeface="Times New Roman"/>
              <a:cs typeface="Times New Roman"/>
            </a:rPr>
            <a:t>Бег усиливает обмен веществ, способствует утилизации старых, неработающих структур организма и замене их новыми, чем замедляет процесс старения и помогает омолаживать организм .</a:t>
          </a:r>
          <a:endParaRPr lang="en-US" sz="2000" kern="1200">
            <a:latin typeface="Times New Roman"/>
            <a:cs typeface="Times New Roman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000" kern="1200">
              <a:latin typeface="Times New Roman"/>
              <a:cs typeface="Times New Roman"/>
            </a:rPr>
            <a:t>Расход энергии для  взрослого человека во время занятий  бегом составляет около 600-800 ккал. в  час. Чем больше вес бегуна, тем  больше расход энергии. Благодаря тому, что во время бега активизируется процесс жирового обмена, бег является эффективным средством нормализации массы тела. У людей, занимающихся оздоровительным бегом, содержание жира в 1,5 раза меньше, чем у людей  не занимающихся.</a:t>
          </a:r>
          <a:endParaRPr lang="en-US" sz="2000" kern="1200">
            <a:latin typeface="Times New Roman"/>
            <a:cs typeface="Times New Roman"/>
          </a:endParaRPr>
        </a:p>
      </dsp:txBody>
      <dsp:txXfrm>
        <a:off x="0" y="1388368"/>
        <a:ext cx="8911875" cy="3982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4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0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5417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41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89568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883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583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2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665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140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60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6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09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4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05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6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5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74F9DF-74E2-A621-3A89-34F3BEDFB7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2006" y="1261016"/>
            <a:ext cx="11078908" cy="2823498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22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Государственное бюджетное учреждение Калининградской области профессиональная образовательная организация «Педагогический колледж»</a:t>
            </a:r>
            <a:br>
              <a:rPr lang="ru-RU" sz="2700">
                <a:effectLst/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 </a:t>
            </a: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>
                <a:latin typeface="Times New Roman"/>
                <a:ea typeface="Times New Roman" panose="02020603050405020304" pitchFamily="18" charset="0"/>
                <a:cs typeface="Times New Roman"/>
              </a:rPr>
            </a:br>
            <a:br>
              <a:rPr lang="ru-RU" sz="1400">
                <a:latin typeface="Times New Roman"/>
                <a:ea typeface="Times New Roman" panose="02020603050405020304" pitchFamily="18" charset="0"/>
                <a:cs typeface="Times New Roman"/>
              </a:rPr>
            </a:br>
            <a:br>
              <a:rPr lang="ru-RU" sz="1400">
                <a:latin typeface="Times New Roman"/>
                <a:ea typeface="Times New Roman" panose="02020603050405020304" pitchFamily="18" charset="0"/>
                <a:cs typeface="Times New Roman"/>
              </a:rPr>
            </a:br>
            <a:br>
              <a:rPr lang="ru-RU" sz="1400">
                <a:latin typeface="Times New Roman"/>
                <a:ea typeface="Times New Roman" panose="02020603050405020304" pitchFamily="18" charset="0"/>
                <a:cs typeface="Times New Roman"/>
              </a:rPr>
            </a:br>
            <a:br>
              <a:rPr lang="ru-RU" sz="1800">
                <a:latin typeface="Calibri"/>
                <a:ea typeface="Times New Roman" panose="02020603050405020304" pitchFamily="18" charset="0"/>
                <a:cs typeface="Times New Roman"/>
              </a:rPr>
            </a:br>
            <a:r>
              <a:rPr lang="ru-RU" sz="27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ИНДИВИДУАЛЬНЫЙ </a:t>
            </a:r>
            <a:r>
              <a:rPr lang="ru-RU" sz="270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ПРОЕКТ</a:t>
            </a:r>
            <a:br>
              <a:rPr lang="ru-RU" sz="18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По дисциплине: основы учебно-исследовательской деятельности</a:t>
            </a:r>
            <a:br>
              <a:rPr lang="ru-RU" sz="3100">
                <a:effectLst/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На тему: « Бег его виды и влияние на здоровье человека»</a:t>
            </a:r>
            <a:br>
              <a:rPr lang="ru-RU" sz="3100">
                <a:effectLst/>
                <a:latin typeface="Times New Roman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9B95BA-DD88-4BF3-E361-CD0CBC07B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3175" y="5090927"/>
            <a:ext cx="8131550" cy="1126283"/>
          </a:xfrm>
        </p:spPr>
        <p:txBody>
          <a:bodyPr vert="horz" lIns="91440" tIns="45720" rIns="91440" bIns="45720" rtlCol="0" anchor="t">
            <a:noAutofit/>
          </a:bodyPr>
          <a:lstStyle/>
          <a:p>
            <a:pPr lvl="6" algn="r">
              <a:lnSpc>
                <a:spcPct val="90000"/>
              </a:lnSpc>
            </a:pPr>
            <a:r>
              <a:rPr lang="ru-RU" sz="20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Студентки группы 13-физ</a:t>
            </a:r>
            <a:endParaRPr lang="ru-RU"/>
          </a:p>
          <a:p>
            <a:pPr lvl="6" algn="r">
              <a:lnSpc>
                <a:spcPct val="90000"/>
              </a:lnSpc>
            </a:pPr>
            <a:r>
              <a:rPr lang="ru-RU" sz="20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Саакян И.Г.</a:t>
            </a:r>
            <a:endParaRPr lang="ru-RU" sz="200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/>
            </a:endParaRPr>
          </a:p>
          <a:p>
            <a:pPr lvl="6" algn="r">
              <a:lnSpc>
                <a:spcPct val="90000"/>
              </a:lnSpc>
            </a:pPr>
            <a:r>
              <a:rPr lang="ru-RU" sz="20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Научный руководитель:</a:t>
            </a:r>
            <a:endParaRPr lang="ru-RU" sz="200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/>
            </a:endParaRPr>
          </a:p>
          <a:p>
            <a:pPr lvl="6" algn="r">
              <a:lnSpc>
                <a:spcPct val="90000"/>
              </a:lnSpc>
            </a:pPr>
            <a:r>
              <a:rPr lang="ru-RU" sz="2000" err="1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Коллегов</a:t>
            </a:r>
            <a:r>
              <a:rPr lang="ru-RU" sz="200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Артем Константинович</a:t>
            </a:r>
            <a:endParaRPr lang="ru-RU" sz="200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/>
            </a:endParaRPr>
          </a:p>
          <a:p>
            <a:pPr algn="r">
              <a:lnSpc>
                <a:spcPct val="90000"/>
              </a:lnSpc>
            </a:pPr>
            <a:endParaRPr lang="ru-RU" sz="200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/>
            </a:endParaRPr>
          </a:p>
          <a:p>
            <a:pPr>
              <a:lnSpc>
                <a:spcPct val="90000"/>
              </a:lnSpc>
            </a:pPr>
            <a:endParaRPr lang="ru-RU" sz="1000"/>
          </a:p>
          <a:p>
            <a:pPr>
              <a:lnSpc>
                <a:spcPct val="90000"/>
              </a:lnSpc>
            </a:pPr>
            <a:endParaRPr lang="ru-RU" sz="1000"/>
          </a:p>
        </p:txBody>
      </p:sp>
    </p:spTree>
    <p:extLst>
      <p:ext uri="{BB962C8B-B14F-4D97-AF65-F5344CB8AC3E}">
        <p14:creationId xmlns:p14="http://schemas.microsoft.com/office/powerpoint/2010/main" val="2980483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4D46E9-15FD-1658-7B4B-4641836D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755" y="609732"/>
            <a:ext cx="9846215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Заключение </a:t>
            </a:r>
            <a:endParaRPr lang="ru-RU" sz="28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D18BB5-9E25-5A4B-C02A-48DCB1501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5401" y="1256583"/>
            <a:ext cx="9677399" cy="58767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just">
              <a:buNone/>
            </a:pP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Оздоровительный бег имеет полезные свойства, которые трудно воспроизвести другими видами физической нагрузки, он показан людям любого возраста и доступен в любое время года, также не требует специальных условий и приспособлений для занятий, повышает функциональные возможности организма.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 Существует огромное количество видов бега, так что каждый может подобрать для себя тот вид, что ему понравится и не будет ухудшать его здоровье. Противопоказания к видам того или иного бега всегда можно найти в интернете.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just"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Проделав данную работу, я могу смело заявить, что при правильно подобранной методике, оптимальной дозировке, выполнении самоконтроля, использовании правильной техники и самое главное при желании заниматься, оздоровительный бег оказывает только положительное влияние на организм занимающихся. Основные рекомендации для начала занятий оздоровительным бегом есть в данной работе.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вода, небо, внешний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F0CA9864-E2CB-3592-D681-1DD1D9B6C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217" b="-926"/>
          <a:stretch/>
        </p:blipFill>
        <p:spPr>
          <a:xfrm>
            <a:off x="363837" y="2504176"/>
            <a:ext cx="1857342" cy="20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075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5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6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7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8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79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0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1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2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3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4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87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8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89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0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1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2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3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4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5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6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7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98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00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70CDF0-F509-B868-4C55-8D30D0F4F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7364" y="163902"/>
            <a:ext cx="9051700" cy="6538074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Предмет исследования: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влияние оздоровительного бега на организм человека.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Цель проекта:</a:t>
            </a: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 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изучить виды бега и его влияние на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сердечно-сосудистую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систему и повышение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 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работоспособности.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  </a:t>
            </a:r>
            <a:endParaRPr lang="ru-RU" sz="2400">
              <a:solidFill>
                <a:schemeClr val="tx1"/>
              </a:solidFill>
              <a:effectLst/>
              <a:latin typeface="Times New Roman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Задачи исследования:</a:t>
            </a:r>
            <a:endParaRPr lang="ru-RU" sz="2400" dirty="0">
              <a:solidFill>
                <a:schemeClr val="tx1"/>
              </a:solidFill>
              <a:effectLst/>
              <a:latin typeface="Times New Roman"/>
              <a:ea typeface="Times New Roman" panose="02020603050405020304" pitchFamily="18" charset="0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1. Изучить литературу по данной теме.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2.Исследовать, как влияет оздоровительный бег на укрепление здоровья.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3.Изучить виды бега и их краткую характеристику.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4.Разработать основные рекомендации для самостоятельных занятий оздоровительным бегом.</a:t>
            </a:r>
          </a:p>
          <a:p>
            <a:pPr marL="0" indent="0">
              <a:lnSpc>
                <a:spcPct val="90000"/>
              </a:lnSpc>
              <a:buNone/>
            </a:pPr>
            <a:endParaRPr lang="ru-RU" sz="2400" dirty="0">
              <a:solidFill>
                <a:schemeClr val="tx1"/>
              </a:solidFill>
              <a:latin typeface="Times New Roman"/>
              <a:ea typeface="Times New Roman" panose="02020603050405020304" pitchFamily="18" charset="0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Методы исследования:</a:t>
            </a:r>
            <a:endParaRPr lang="ru-RU" sz="2400" dirty="0">
              <a:solidFill>
                <a:schemeClr val="tx1"/>
              </a:solidFill>
              <a:effectLst/>
              <a:latin typeface="Times New Roman"/>
              <a:ea typeface="Times New Roman" panose="02020603050405020304" pitchFamily="18" charset="0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1. Теоретический (анализ, обобщение, систематизация)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2.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Times New Roman" panose="02020603050405020304" pitchFamily="18" charset="0"/>
                <a:cs typeface="Times New Roman"/>
              </a:rPr>
              <a:t> 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/>
                <a:ea typeface="Times New Roman" panose="02020603050405020304" pitchFamily="18" charset="0"/>
                <a:cs typeface="Times New Roman"/>
              </a:rPr>
              <a:t> Практические (опрос, обработка полученной информации)</a:t>
            </a:r>
          </a:p>
        </p:txBody>
      </p:sp>
    </p:spTree>
    <p:extLst>
      <p:ext uri="{BB962C8B-B14F-4D97-AF65-F5344CB8AC3E}">
        <p14:creationId xmlns:p14="http://schemas.microsoft.com/office/powerpoint/2010/main" val="2730351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A4EC8-0A93-A6DC-3ADA-DD38CFB17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5265" y="135280"/>
            <a:ext cx="10478818" cy="12808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 ВЛИЯНИЕ ЗАНЯТИЙ БЕГОМ НА ОРГАНИЗМ ЧЕЛОВЕКА</a:t>
            </a: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52A5B8-BD35-5CCA-08A7-25D9CD06F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458" y="1435250"/>
            <a:ext cx="8178629" cy="5022312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Общее влияние бега на организм связано с изменениями функционального состояния центральной нервной системы, компенсацией недостающих энергозатрат, функциональными сдвигами в системе кровообращения и снижением заболеваемости. Тренировка в беге на выносливость является незаменимым средством разрядки и нейтрализации отрицательных эмоций, которые вызывают нервное хроническое перенапряжение. Оздоровительный бег (в оптимальной дозировке) в сочетании с водными процедурами является лучшим средством борьбы с неврастенией и бессонницей, вызванными нервным перенапряжением изобилием поступающей информации. В результате снимается нервное напряжение, улучшается сон и самочувствие, повышается работоспособность. Особенно полезен в этом отношении вечерний бег, который снимает отрицательные эмоции, накопленные за день, и "сжигает" избыток адреналина, выделяемого в результате стрессов. Таким образом, бег является лучшим природным транквилизатором - более действенным, чем лекарственные препараты.</a:t>
            </a:r>
            <a:endParaRPr lang="ru-RU" sz="2000" dirty="0">
              <a:solidFill>
                <a:schemeClr val="tx1"/>
              </a:solidFill>
              <a:latin typeface="Times New Roman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F4B2AEE-911B-A29A-B19E-39D7552B3E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44" t="1321" r="10164" b="3084"/>
          <a:stretch/>
        </p:blipFill>
        <p:spPr>
          <a:xfrm>
            <a:off x="9220924" y="2673186"/>
            <a:ext cx="2873159" cy="242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66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FFA32-709C-A9DE-7906-F5A81D0D8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1226" y="336562"/>
            <a:ext cx="8911687" cy="12808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ЭФФЕКТЫ БЕГА</a:t>
            </a: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graphicFrame>
        <p:nvGraphicFramePr>
          <p:cNvPr id="28" name="Объект 2">
            <a:extLst>
              <a:ext uri="{FF2B5EF4-FFF2-40B4-BE49-F238E27FC236}">
                <a16:creationId xmlns:a16="http://schemas.microsoft.com/office/drawing/2014/main" id="{B3A192BA-DE2B-B73B-189B-D7A32658A0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850382"/>
              </p:ext>
            </p:extLst>
          </p:nvPr>
        </p:nvGraphicFramePr>
        <p:xfrm>
          <a:off x="1525288" y="917664"/>
          <a:ext cx="8911875" cy="5755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265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3D1F0-F94B-E98B-0905-D28CFFEC1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2849" y="-394986"/>
            <a:ext cx="3256550" cy="785302"/>
          </a:xfrm>
        </p:spPr>
        <p:txBody>
          <a:bodyPr anchor="ctr">
            <a:normAutofit fontScale="90000"/>
          </a:bodyPr>
          <a:lstStyle/>
          <a:p>
            <a:endParaRPr lang="ru-RU" b="1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ВИДЫ БЕГА</a:t>
            </a:r>
            <a:endParaRPr lang="ru-RU" b="1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8637DA-FC7B-DC90-8D2B-68CCBD9F79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75" y="611430"/>
            <a:ext cx="6699963" cy="662250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000" b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Бег трусцой 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бег, при котором, как правило, поддерживается очень медленный темп, шаги неширокие. </a:t>
            </a: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(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Он хорошо подходит для разминки или заминки до и после силовой тренировки, развития выносливости, укрепления сердечно-сосудистой системы.)</a:t>
            </a:r>
          </a:p>
          <a:p>
            <a:r>
              <a:rPr lang="ru-RU" sz="2000" b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Бег в аэробной пульсовой зоне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– этот вид бега часто путают с бегом трусцой.  (Бегу в аэробной пульсовой  зоне приписывают особый </a:t>
            </a:r>
            <a:r>
              <a:rPr lang="ru-RU" sz="20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жиросжигательный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эффект. Запомните важное правило  — жир горит не на тренировке, а в течение 24 часов, если у вас  есть дефицит калорий. )</a:t>
            </a:r>
          </a:p>
          <a:p>
            <a:r>
              <a:rPr lang="ru-RU" sz="2000" b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Спринтерский бег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 – бег на короткие дистанции: 30, 60, 100, 200, 400 м. Ваша задача пройти заданный отрезок как можно быстрее. (Этот вид бега сегодня все больше используют в оздоровительном фитнесе, многие поют дифирамбы спринтерскому бегу в качестве лучшего средства для </a:t>
            </a:r>
            <a:r>
              <a:rPr lang="ru-RU" sz="20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жиросжигания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. )</a:t>
            </a:r>
          </a:p>
          <a:p>
            <a:pPr marL="0" indent="0">
              <a:buNone/>
            </a:pP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E028BE-ABC6-9D25-B61E-3A9A9E46D28F}"/>
              </a:ext>
            </a:extLst>
          </p:cNvPr>
          <p:cNvSpPr txBox="1"/>
          <p:nvPr/>
        </p:nvSpPr>
        <p:spPr>
          <a:xfrm>
            <a:off x="6708476" y="483079"/>
            <a:ext cx="5489274" cy="48372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ru-RU" sz="2000" b="1">
                <a:latin typeface="Times New Roman"/>
                <a:cs typeface="Times New Roman"/>
              </a:rPr>
              <a:t>Интервальный бег</a:t>
            </a:r>
            <a:r>
              <a:rPr lang="ru-RU" sz="2000">
                <a:latin typeface="Times New Roman"/>
                <a:cs typeface="Times New Roman"/>
              </a:rPr>
              <a:t> - как правило, в нем чередуются достаточно быстрый бег  и бег трусцой .(Этот режим подходит для  опытных бегунов, хорошо владеющих  техникой бега, чувствующих свой организм, имеющих хороший тренировочный  план. )</a:t>
            </a:r>
            <a:endParaRPr lang="ru-RU" sz="2000">
              <a:ea typeface="+mn-lt"/>
              <a:cs typeface="+mn-lt"/>
            </a:endParaRP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ru-RU" sz="2000" b="1" err="1">
                <a:latin typeface="Times New Roman"/>
                <a:cs typeface="Times New Roman"/>
              </a:rPr>
              <a:t>Фартлек</a:t>
            </a:r>
            <a:r>
              <a:rPr lang="ru-RU" sz="2000">
                <a:latin typeface="Times New Roman"/>
                <a:cs typeface="Times New Roman"/>
              </a:rPr>
              <a:t> — чередование разных скоростных режимов в одной тренировке. (Помимо развития аэробных и анаэробных способностей, </a:t>
            </a:r>
            <a:r>
              <a:rPr lang="ru-RU" sz="2000" err="1">
                <a:latin typeface="Times New Roman"/>
                <a:cs typeface="Times New Roman"/>
              </a:rPr>
              <a:t>фартлек</a:t>
            </a:r>
            <a:r>
              <a:rPr lang="ru-RU" sz="2000">
                <a:latin typeface="Times New Roman"/>
                <a:cs typeface="Times New Roman"/>
              </a:rPr>
              <a:t>  по пересеченной местности в силу изменения бегового ландшафта, хорошо развивает координацию, ловкость, укрепляет  голеностоп и расширяет его функциональные возможности. )</a:t>
            </a:r>
            <a:endParaRPr lang="ru-RU" sz="2000"/>
          </a:p>
        </p:txBody>
      </p:sp>
      <p:pic>
        <p:nvPicPr>
          <p:cNvPr id="5" name="Рисунок 5" descr="Изображение выглядит как женщина, человек, внешний, спорт&#10;&#10;Автоматически созданное описание">
            <a:extLst>
              <a:ext uri="{FF2B5EF4-FFF2-40B4-BE49-F238E27FC236}">
                <a16:creationId xmlns:a16="http://schemas.microsoft.com/office/drawing/2014/main" id="{851F9E56-58D3-6583-2CCD-E9A77AC3E3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1" r="269" b="13174"/>
          <a:stretch/>
        </p:blipFill>
        <p:spPr>
          <a:xfrm>
            <a:off x="8463712" y="5383291"/>
            <a:ext cx="3734058" cy="146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049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CD306B45-25EE-434D-ABA9-A27B79320C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9512B-E695-6736-2735-00CB24B7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378" y="-236836"/>
            <a:ext cx="12012359" cy="1302886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ru-RU" sz="200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2000" b="1">
                <a:solidFill>
                  <a:schemeClr val="tx2">
                    <a:lumMod val="75000"/>
                  </a:schemeClr>
                </a:solidFill>
                <a:ea typeface="+mj-lt"/>
                <a:cs typeface="+mj-lt"/>
              </a:rPr>
              <a:t>ЭКСПЕРИМЕНТАЛЬНАЯ ДЕЯТЕЛЬНОСТЬ ПО ИЗУЧЕНИЮ ВЛИЯНИЯ ОЗДОРОВИТЕЛЬНОГО БЕГА НА ОРГАНИЗМ.</a:t>
            </a:r>
            <a:endParaRPr lang="ru-RU" sz="2000" b="1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A42F85E-4939-431E-8B4A-EC07C8E0A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7EBB3F9-D6F7-4F6A-8843-9FEBA15E4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71831"/>
            <a:ext cx="0" cy="320040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2B17EF-74EB-4C33-B2E2-8E727B2E7D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1">
              <a:alpha val="30000"/>
            </a:schemeClr>
          </a:solidFill>
        </p:grpSpPr>
        <p:sp>
          <p:nvSpPr>
            <p:cNvPr id="38" name="Freeform 11">
              <a:extLst>
                <a:ext uri="{FF2B5EF4-FFF2-40B4-BE49-F238E27FC236}">
                  <a16:creationId xmlns:a16="http://schemas.microsoft.com/office/drawing/2014/main" id="{0A5F1F8A-3206-4B86-883F-65E98BB6E4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9" name="Freeform 12">
              <a:extLst>
                <a:ext uri="{FF2B5EF4-FFF2-40B4-BE49-F238E27FC236}">
                  <a16:creationId xmlns:a16="http://schemas.microsoft.com/office/drawing/2014/main" id="{6935F8C7-CC88-4243-9786-F3CDBF04A0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0" name="Freeform 13">
              <a:extLst>
                <a:ext uri="{FF2B5EF4-FFF2-40B4-BE49-F238E27FC236}">
                  <a16:creationId xmlns:a16="http://schemas.microsoft.com/office/drawing/2014/main" id="{9AF7BAD9-71B3-40D8-A089-EFF7FE67BD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6467094F-AEF0-4D3B-BB76-8B3C1F08B9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2" name="Freeform 15">
              <a:extLst>
                <a:ext uri="{FF2B5EF4-FFF2-40B4-BE49-F238E27FC236}">
                  <a16:creationId xmlns:a16="http://schemas.microsoft.com/office/drawing/2014/main" id="{36F56AF9-DEF1-44E7-BF42-6AAC1AA9D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A43EBE71-20BA-4A40-A513-516678089D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1DB39648-7B38-4D0B-93C5-048EC4A45C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5" name="Freeform 18">
              <a:extLst>
                <a:ext uri="{FF2B5EF4-FFF2-40B4-BE49-F238E27FC236}">
                  <a16:creationId xmlns:a16="http://schemas.microsoft.com/office/drawing/2014/main" id="{8DD2661F-DE5F-45EA-B30B-7C65896388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6" name="Freeform 19">
              <a:extLst>
                <a:ext uri="{FF2B5EF4-FFF2-40B4-BE49-F238E27FC236}">
                  <a16:creationId xmlns:a16="http://schemas.microsoft.com/office/drawing/2014/main" id="{ABF0A0E5-E68E-4183-A913-228692FD85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7" name="Freeform 20">
              <a:extLst>
                <a:ext uri="{FF2B5EF4-FFF2-40B4-BE49-F238E27FC236}">
                  <a16:creationId xmlns:a16="http://schemas.microsoft.com/office/drawing/2014/main" id="{615D8F55-8ACD-4EFE-A832-06E785479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8" name="Freeform 21">
              <a:extLst>
                <a:ext uri="{FF2B5EF4-FFF2-40B4-BE49-F238E27FC236}">
                  <a16:creationId xmlns:a16="http://schemas.microsoft.com/office/drawing/2014/main" id="{0FDF4201-8CEC-474B-A6B1-88039B7041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49" name="Freeform 22">
              <a:extLst>
                <a:ext uri="{FF2B5EF4-FFF2-40B4-BE49-F238E27FC236}">
                  <a16:creationId xmlns:a16="http://schemas.microsoft.com/office/drawing/2014/main" id="{0F60AEA4-B25F-417E-93FC-59686DFBE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F31CB-47EC-AB17-32BB-548F7FB3D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75" y="1531583"/>
            <a:ext cx="6369283" cy="4810961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ru-RU" sz="2000" b="1">
              <a:solidFill>
                <a:schemeClr val="tx1"/>
              </a:solidFill>
              <a:latin typeface="Times New Roman"/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Из результатов опроса мы можем сделать вывод, что из 20 опрошенных 50% бегают часто , 30% иногда, а 20% вообще не занимаются бегом. (</a:t>
            </a:r>
            <a:r>
              <a:rPr lang="ru-RU" sz="2000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Рис.1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)</a:t>
            </a:r>
          </a:p>
          <a:p>
            <a:pPr marL="0" indent="0">
              <a:buNone/>
            </a:pPr>
            <a:endParaRPr lang="ru-RU" i="1"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    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Рис.1 ”Анализ первого вопроса”</a:t>
            </a: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ea typeface="+mn-lt"/>
                <a:cs typeface="+mn-lt"/>
              </a:rPr>
              <a:t>Б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ольшинство (65%) знает о таком виде бега, как бег трусцой и спринтерский бег  (55%).  (</a:t>
            </a:r>
            <a:r>
              <a:rPr lang="ru-RU" sz="2000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Рис.2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) 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ru-RU" sz="2000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        Ри</a:t>
            </a:r>
            <a:r>
              <a:rPr lang="ru-RU" i="1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с.2 ”Анализ второго вопроса”</a:t>
            </a:r>
            <a:endParaRPr lang="ru-RU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 algn="ctr">
              <a:buNone/>
            </a:pPr>
            <a:endParaRPr lang="ru-RU" i="1">
              <a:solidFill>
                <a:srgbClr val="404040"/>
              </a:solidFill>
              <a:ea typeface="+mn-lt"/>
              <a:cs typeface="+mn-lt"/>
            </a:endParaRPr>
          </a:p>
          <a:p>
            <a:pPr marL="0" indent="0" algn="r">
              <a:buNone/>
            </a:pPr>
            <a:endParaRPr lang="ru-RU">
              <a:solidFill>
                <a:srgbClr val="000000"/>
              </a:solidFill>
              <a:ea typeface="+mn-lt"/>
              <a:cs typeface="+mn-l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5E5DC13-23C5-728F-478D-D36235F9EE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136" t="27397" r="17277" b="8219"/>
          <a:stretch/>
        </p:blipFill>
        <p:spPr>
          <a:xfrm>
            <a:off x="3473570" y="2122457"/>
            <a:ext cx="2931015" cy="1996143"/>
          </a:xfrm>
          <a:prstGeom prst="rect">
            <a:avLst/>
          </a:prstGeo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E2072A95-FA68-C14F-9357-1F230F1FB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03" y="4920150"/>
            <a:ext cx="2585050" cy="19347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103AEB-64A6-80DF-3030-B505699A4A85}"/>
              </a:ext>
            </a:extLst>
          </p:cNvPr>
          <p:cNvSpPr txBox="1"/>
          <p:nvPr/>
        </p:nvSpPr>
        <p:spPr>
          <a:xfrm>
            <a:off x="6780362" y="2237117"/>
            <a:ext cx="479916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>
                <a:latin typeface="Times New Roman"/>
                <a:ea typeface="+mn-lt"/>
                <a:cs typeface="+mn-lt"/>
              </a:rPr>
              <a:t>14 из 20 опрошенных знают о положительном влиянии бега на сердечно-сосудистую систему , 15% где-то слышали и 15% не знали об этом. (</a:t>
            </a:r>
            <a:r>
              <a:rPr lang="ru-RU" i="1">
                <a:latin typeface="Times New Roman"/>
                <a:ea typeface="+mn-lt"/>
                <a:cs typeface="+mn-lt"/>
              </a:rPr>
              <a:t>Рис.3</a:t>
            </a:r>
            <a:r>
              <a:rPr lang="ru-RU">
                <a:latin typeface="Times New Roman"/>
                <a:ea typeface="+mn-lt"/>
                <a:cs typeface="+mn-lt"/>
              </a:rPr>
              <a:t>)</a:t>
            </a:r>
            <a:endParaRPr lang="ru-RU">
              <a:latin typeface="Times New Roman"/>
            </a:endParaRPr>
          </a:p>
        </p:txBody>
      </p:sp>
      <p:pic>
        <p:nvPicPr>
          <p:cNvPr id="7" name="Рисунок 8">
            <a:extLst>
              <a:ext uri="{FF2B5EF4-FFF2-40B4-BE49-F238E27FC236}">
                <a16:creationId xmlns:a16="http://schemas.microsoft.com/office/drawing/2014/main" id="{324B04C3-3309-56C1-785B-897FC5C889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667" r="2094" b="1116"/>
          <a:stretch/>
        </p:blipFill>
        <p:spPr>
          <a:xfrm>
            <a:off x="7384212" y="3661285"/>
            <a:ext cx="3735299" cy="21663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96CD58-D4AB-08E2-2514-67E733AAE2AB}"/>
              </a:ext>
            </a:extLst>
          </p:cNvPr>
          <p:cNvSpPr txBox="1"/>
          <p:nvPr/>
        </p:nvSpPr>
        <p:spPr>
          <a:xfrm>
            <a:off x="9022331" y="5888068"/>
            <a:ext cx="27432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i="1">
                <a:latin typeface="Times New Roman"/>
                <a:ea typeface="+mn-lt"/>
                <a:cs typeface="+mn-lt"/>
              </a:rPr>
              <a:t>Рис.3 ”Анализ третьего вопроса”</a:t>
            </a:r>
            <a:endParaRPr lang="ru-RU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261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0" name="Rectangle 129">
            <a:extLst>
              <a:ext uri="{FF2B5EF4-FFF2-40B4-BE49-F238E27FC236}">
                <a16:creationId xmlns:a16="http://schemas.microsoft.com/office/drawing/2014/main" id="{0A46F010-D160-4609-8979-FFD8C1EA6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0575CB-AAA4-DEC9-DEF2-393F6DCAD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7264" y="-498336"/>
            <a:ext cx="3559550" cy="504512"/>
          </a:xfrm>
        </p:spPr>
        <p:txBody>
          <a:bodyPr>
            <a:normAutofit fontScale="90000"/>
          </a:bodyPr>
          <a:lstStyle/>
          <a:p>
            <a:endParaRPr lang="ru-RU"/>
          </a:p>
          <a:p>
            <a:r>
              <a:rPr lang="ru-RU" b="1" dirty="0">
                <a:ea typeface="+mj-lt"/>
                <a:cs typeface="+mj-lt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Рекомендации</a:t>
            </a:r>
            <a:endParaRPr lang="ru-RU" dirty="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1B8C4F6-C3AC-4C94-8EC7-E4F7B7E9C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285151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0B789310-9859-4942-98C8-3D2F12AAAE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  <a:solidFill>
            <a:schemeClr val="tx2">
              <a:lumMod val="60000"/>
              <a:lumOff val="40000"/>
              <a:alpha val="40000"/>
            </a:schemeClr>
          </a:solidFill>
        </p:grpSpPr>
        <p:sp>
          <p:nvSpPr>
            <p:cNvPr id="135" name="Freeform 11">
              <a:extLst>
                <a:ext uri="{FF2B5EF4-FFF2-40B4-BE49-F238E27FC236}">
                  <a16:creationId xmlns:a16="http://schemas.microsoft.com/office/drawing/2014/main" id="{FE9E5460-2AA9-4786-B69C-23DBEF356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6" name="Freeform 12">
              <a:extLst>
                <a:ext uri="{FF2B5EF4-FFF2-40B4-BE49-F238E27FC236}">
                  <a16:creationId xmlns:a16="http://schemas.microsoft.com/office/drawing/2014/main" id="{E344A2AF-3860-4427-B13E-98021C17AB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7" name="Freeform 13">
              <a:extLst>
                <a:ext uri="{FF2B5EF4-FFF2-40B4-BE49-F238E27FC236}">
                  <a16:creationId xmlns:a16="http://schemas.microsoft.com/office/drawing/2014/main" id="{DDBDD44E-1DC0-48AB-8FEC-E098D9197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8" name="Freeform 14">
              <a:extLst>
                <a:ext uri="{FF2B5EF4-FFF2-40B4-BE49-F238E27FC236}">
                  <a16:creationId xmlns:a16="http://schemas.microsoft.com/office/drawing/2014/main" id="{3151FF3E-5E3F-4D82-A684-0003BACEA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9" name="Freeform 15">
              <a:extLst>
                <a:ext uri="{FF2B5EF4-FFF2-40B4-BE49-F238E27FC236}">
                  <a16:creationId xmlns:a16="http://schemas.microsoft.com/office/drawing/2014/main" id="{C6CBF27E-7F0C-4489-95A7-82DE1C0460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0" name="Freeform 16">
              <a:extLst>
                <a:ext uri="{FF2B5EF4-FFF2-40B4-BE49-F238E27FC236}">
                  <a16:creationId xmlns:a16="http://schemas.microsoft.com/office/drawing/2014/main" id="{233BE304-221E-425E-A484-4B2E5F405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1" name="Freeform 17">
              <a:extLst>
                <a:ext uri="{FF2B5EF4-FFF2-40B4-BE49-F238E27FC236}">
                  <a16:creationId xmlns:a16="http://schemas.microsoft.com/office/drawing/2014/main" id="{10D5734E-EAEA-4A08-86A9-39BD5563E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2" name="Freeform 18">
              <a:extLst>
                <a:ext uri="{FF2B5EF4-FFF2-40B4-BE49-F238E27FC236}">
                  <a16:creationId xmlns:a16="http://schemas.microsoft.com/office/drawing/2014/main" id="{4D47FE86-98D1-4E35-86E4-16E9A19A6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3" name="Freeform 19">
              <a:extLst>
                <a:ext uri="{FF2B5EF4-FFF2-40B4-BE49-F238E27FC236}">
                  <a16:creationId xmlns:a16="http://schemas.microsoft.com/office/drawing/2014/main" id="{F00661F9-B224-4DB1-8EFB-ABF9402BDE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4" name="Freeform 20">
              <a:extLst>
                <a:ext uri="{FF2B5EF4-FFF2-40B4-BE49-F238E27FC236}">
                  <a16:creationId xmlns:a16="http://schemas.microsoft.com/office/drawing/2014/main" id="{679DCB4E-8D36-4B7A-AF0C-8399F113AE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5" name="Freeform 21">
              <a:extLst>
                <a:ext uri="{FF2B5EF4-FFF2-40B4-BE49-F238E27FC236}">
                  <a16:creationId xmlns:a16="http://schemas.microsoft.com/office/drawing/2014/main" id="{4FAD51F6-D24C-4FD6-BEAE-41F0E5A825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6" name="Freeform 22">
              <a:extLst>
                <a:ext uri="{FF2B5EF4-FFF2-40B4-BE49-F238E27FC236}">
                  <a16:creationId xmlns:a16="http://schemas.microsoft.com/office/drawing/2014/main" id="{87AC773F-6D31-458A-9DD7-76566C8A9C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6F1CEC7A-E419-4950-AA57-B00546C29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  <a:solidFill>
            <a:schemeClr val="tx2">
              <a:lumMod val="75000"/>
              <a:alpha val="70000"/>
            </a:schemeClr>
          </a:solidFill>
        </p:grpSpPr>
        <p:sp>
          <p:nvSpPr>
            <p:cNvPr id="149" name="Freeform 27">
              <a:extLst>
                <a:ext uri="{FF2B5EF4-FFF2-40B4-BE49-F238E27FC236}">
                  <a16:creationId xmlns:a16="http://schemas.microsoft.com/office/drawing/2014/main" id="{7AE7DCD1-5235-45E8-B229-15A3E3962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0" name="Freeform 28">
              <a:extLst>
                <a:ext uri="{FF2B5EF4-FFF2-40B4-BE49-F238E27FC236}">
                  <a16:creationId xmlns:a16="http://schemas.microsoft.com/office/drawing/2014/main" id="{C82E58C3-65A5-4079-BF94-E675AA410C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1" name="Freeform 29">
              <a:extLst>
                <a:ext uri="{FF2B5EF4-FFF2-40B4-BE49-F238E27FC236}">
                  <a16:creationId xmlns:a16="http://schemas.microsoft.com/office/drawing/2014/main" id="{7AABE1FA-6DC8-4A47-AC5C-F05B9C111C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2" name="Freeform 30">
              <a:extLst>
                <a:ext uri="{FF2B5EF4-FFF2-40B4-BE49-F238E27FC236}">
                  <a16:creationId xmlns:a16="http://schemas.microsoft.com/office/drawing/2014/main" id="{17BB7298-8900-4C67-B800-BD241F019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3" name="Freeform 31">
              <a:extLst>
                <a:ext uri="{FF2B5EF4-FFF2-40B4-BE49-F238E27FC236}">
                  <a16:creationId xmlns:a16="http://schemas.microsoft.com/office/drawing/2014/main" id="{EE3442F8-53C2-490C-94EF-E423ECB9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4" name="Freeform 32">
              <a:extLst>
                <a:ext uri="{FF2B5EF4-FFF2-40B4-BE49-F238E27FC236}">
                  <a16:creationId xmlns:a16="http://schemas.microsoft.com/office/drawing/2014/main" id="{3DBEA916-8B10-493A-8CBF-9B5FA2A4A0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5" name="Freeform 33">
              <a:extLst>
                <a:ext uri="{FF2B5EF4-FFF2-40B4-BE49-F238E27FC236}">
                  <a16:creationId xmlns:a16="http://schemas.microsoft.com/office/drawing/2014/main" id="{248DB27B-F9EA-4F81-A746-7D57B768E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6" name="Freeform 34">
              <a:extLst>
                <a:ext uri="{FF2B5EF4-FFF2-40B4-BE49-F238E27FC236}">
                  <a16:creationId xmlns:a16="http://schemas.microsoft.com/office/drawing/2014/main" id="{998E5C90-2A81-4013-AE09-2023B4407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7" name="Freeform 35">
              <a:extLst>
                <a:ext uri="{FF2B5EF4-FFF2-40B4-BE49-F238E27FC236}">
                  <a16:creationId xmlns:a16="http://schemas.microsoft.com/office/drawing/2014/main" id="{86A8318B-7607-4519-8EEB-C7DD509653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8" name="Freeform 36">
              <a:extLst>
                <a:ext uri="{FF2B5EF4-FFF2-40B4-BE49-F238E27FC236}">
                  <a16:creationId xmlns:a16="http://schemas.microsoft.com/office/drawing/2014/main" id="{5009FB1B-4865-45DB-8727-F012E3ACA5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9" name="Freeform 37">
              <a:extLst>
                <a:ext uri="{FF2B5EF4-FFF2-40B4-BE49-F238E27FC236}">
                  <a16:creationId xmlns:a16="http://schemas.microsoft.com/office/drawing/2014/main" id="{5B209B64-3A98-4B1A-857A-2368AFED67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0" name="Freeform 38">
              <a:extLst>
                <a:ext uri="{FF2B5EF4-FFF2-40B4-BE49-F238E27FC236}">
                  <a16:creationId xmlns:a16="http://schemas.microsoft.com/office/drawing/2014/main" id="{EB3B5D03-7AE3-411C-A820-6844E7D0C6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162" name="Freeform 11">
            <a:extLst>
              <a:ext uri="{FF2B5EF4-FFF2-40B4-BE49-F238E27FC236}">
                <a16:creationId xmlns:a16="http://schemas.microsoft.com/office/drawing/2014/main" id="{91328346-8BAD-4616-B50B-5CFDA5648D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411452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0C78C1-BC1A-7816-18C4-26CDE668E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2383" y="695865"/>
            <a:ext cx="8994191" cy="60636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1.Чтобы бег работал на укрепление здоровья, следует включать в него следующие упражнения: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1. начало – легкая пробежка для разогрева; 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                                    4. растяжка всех мышечных групп;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2. разминка – упражнения на гибкость и растяжку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.                       5. непосредственно бег; </a:t>
            </a:r>
            <a:endParaRPr lang="ru-RU" sz="1600">
              <a:solidFill>
                <a:schemeClr val="tx1"/>
              </a:solidFill>
              <a:ea typeface="+mn-lt"/>
              <a:cs typeface="+mn-lt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3. несколько силовых упражнений на конечности;                        6.растяжка и расслабление всех задействованных мышц.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2. Заниматься бегом нужно с перерывом между приемом пищи не менее 30 минут до или после.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3. Начинать занятия нужно с разминки. Ее можно проводить дома или на улице. Разминка проводится в течение 5-6 мин и состоит из таких упражнений: </a:t>
            </a:r>
            <a:endParaRPr lang="ru-RU" sz="16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круговые движения руками, туловищем, тазом; 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                      – махи ногами; 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Times New Roman"/>
              </a:rPr>
              <a:t>– приседания, подъемы на носки.                                                 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наклоны вперед и в стороны;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4. Далее 2-3 мин ускоренной ходьбы и после – переход на бег. В начале необходимо найти такую скорость бега, чтобы можно было спокойно дышать через нос. Пришлось раскрыть рот – перешли на шаг. После восстановления дыхания – снова бежим.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На первом занятии достаточно 10 минут бега, которые можно чередовать с ходьбой. Но первые 10 минут обязательно бег. Далее каждую неделю добавляем по 1-3 мин (в зависимости от самочувствия) и доводим время бега до 50-60 мин. 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5. После тренировки необходимо принять теплый, а потом контрастный душ.</a:t>
            </a:r>
            <a:endParaRPr lang="ru-RU" sz="16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дерево, внешний, трава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02E49AD0-50DF-8652-8B65-6A77B7A1B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8" y="4212650"/>
            <a:ext cx="2743200" cy="205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43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AB6B13-D48D-BE85-5FB0-A56114152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7832" y="5884"/>
            <a:ext cx="4790008" cy="128089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sz="2300"/>
          </a:p>
          <a:p>
            <a:pPr>
              <a:lnSpc>
                <a:spcPct val="90000"/>
              </a:lnSpc>
            </a:pPr>
            <a:r>
              <a:rPr lang="ru-RU" sz="2300" b="1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Противопоказания к занятиям оздоровительным бегом.</a:t>
            </a:r>
            <a:endParaRPr lang="ru-RU" sz="2300">
              <a:solidFill>
                <a:srgbClr val="002060"/>
              </a:solidFill>
              <a:latin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221CCA-8BB0-D2D7-FE49-F1A50B27B3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7137" y="1292845"/>
            <a:ext cx="7361357" cy="5423508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К противопоказаниям к занятиям оздоровительным бегом относятся: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любые заболевания в острой форме;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нарушения опорно-двигательного аппарата с болевыми проявлениями;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легочная и сердечная недостаточность;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избыточная масса тела (ожирение 2 степени и более);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истощение;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артроз коленных суставов;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гипертоническая болезнь в тяжелой форме;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повышенное артериальное давление, гипертонический криз;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эпилепсия с судорожными припадками, </a:t>
            </a:r>
            <a:r>
              <a:rPr lang="ru-RU" sz="2000" err="1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эписиндром</a:t>
            </a: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серьёзное нарушение ритма сердца, сопровождающееся обмороками;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– и другие....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внешний, спортивная игра, теннис, мост&#10;&#10;Автоматически созданное описание">
            <a:extLst>
              <a:ext uri="{FF2B5EF4-FFF2-40B4-BE49-F238E27FC236}">
                <a16:creationId xmlns:a16="http://schemas.microsoft.com/office/drawing/2014/main" id="{F26C28E4-A92A-CCE5-4ADA-417A471D80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53" r="19572" b="-1"/>
          <a:stretch/>
        </p:blipFill>
        <p:spPr>
          <a:xfrm>
            <a:off x="8828825" y="1875765"/>
            <a:ext cx="3078353" cy="44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02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071AF-EE13-E4E3-F99B-CFAA81DB3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511" y="135280"/>
            <a:ext cx="9918101" cy="1769720"/>
          </a:xfrm>
        </p:spPr>
        <p:txBody>
          <a:bodyPr>
            <a:norm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/>
                <a:ea typeface="+mj-lt"/>
                <a:cs typeface="+mj-lt"/>
              </a:rPr>
              <a:t>Дозировка нагрузок для людей с минимальными отклонениями в состоянии здоровья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EABE9B-8820-F93E-FBF9-A2EB1BB425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041" y="1558505"/>
            <a:ext cx="8167778" cy="51578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Первый этап. На этом этапе необходимо поддерживать пульс во время всего занятия бегом на уровне 18-20 ударов за 10 секунд. </a:t>
            </a:r>
          </a:p>
          <a:p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 целом тактика должна быть примерно следующая: вы пробежали 1-2 круга в медленном темпе, остановились и тут же измерили пульс за 10 секунд. Если количество ударов меньше 18, то необходимо прибавить скорость бега, если больше 20 - бежать медленнее или перейти на ходьбу. Пробежав (или пройдя) еще один круг, опять остановиться и измерить пульс и, если это необходимо, изменить темп. </a:t>
            </a:r>
          </a:p>
          <a:p>
            <a:r>
              <a:rPr lang="ru-RU" sz="2000">
                <a:solidFill>
                  <a:schemeClr val="tx1"/>
                </a:solidFill>
                <a:latin typeface="Times New Roman"/>
                <a:ea typeface="+mn-lt"/>
                <a:cs typeface="+mn-lt"/>
              </a:rPr>
              <a:t>В первые две-три недели бегайте по 10 минут 3 раза в неделю, затем можно постепенно довести время до 20 минут. Не торопитесь наращивать нагрузки, будьте внимательны к своим ощущениям. 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небо, закат, силуэт&#10;&#10;Автоматически созданное описание">
            <a:extLst>
              <a:ext uri="{FF2B5EF4-FFF2-40B4-BE49-F238E27FC236}">
                <a16:creationId xmlns:a16="http://schemas.microsoft.com/office/drawing/2014/main" id="{23B076BF-7B37-5840-DDCD-2A036EC3A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60" y="2706179"/>
            <a:ext cx="3458473" cy="242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24999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Wisp</vt:lpstr>
      <vt:lpstr>Государственное бюджетное учреждение Калининградской области профессиональная образовательная организация «Педагогический колледж»              ИНДИВИДУАЛЬНЫЙ ПРОЕКТ По дисциплине: основы учебно-исследовательской деятельности  На тему: « Бег его виды и влияние на здоровье человека» </vt:lpstr>
      <vt:lpstr>Презентация PowerPoint</vt:lpstr>
      <vt:lpstr> ВЛИЯНИЕ ЗАНЯТИЙ БЕГОМ НА ОРГАНИЗМ ЧЕЛОВЕКА</vt:lpstr>
      <vt:lpstr>ЭФФЕКТЫ БЕГА</vt:lpstr>
      <vt:lpstr> ВИДЫ БЕГА</vt:lpstr>
      <vt:lpstr> ЭКСПЕРИМЕНТАЛЬНАЯ ДЕЯТЕЛЬНОСТЬ ПО ИЗУЧЕНИЮ ВЛИЯНИЯ ОЗДОРОВИТЕЛЬНОГО БЕГА НА ОРГАНИЗМ.</vt:lpstr>
      <vt:lpstr>  Рекомендации</vt:lpstr>
      <vt:lpstr> Противопоказания к занятиям оздоровительным бегом.</vt:lpstr>
      <vt:lpstr>Дозировка нагрузок для людей с минимальными отклонениями в состоянии здоровья</vt:lpstr>
      <vt:lpstr>Заключение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Калининградской области профессиональная образовательная организация «Педагогический колледж»         ИНДИВИДУАЛЬНЫЙ ПРОЕКТ По дисциплине: основы учебно-исследовательской деятельности  На тему: « Бег его виды и влияние на здоровье человека» </dc:title>
  <dc:creator>Инга Саакян</dc:creator>
  <cp:revision>77</cp:revision>
  <dcterms:created xsi:type="dcterms:W3CDTF">2022-05-14T12:08:20Z</dcterms:created>
  <dcterms:modified xsi:type="dcterms:W3CDTF">2022-05-15T15:40:36Z</dcterms:modified>
</cp:coreProperties>
</file>